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0"/>
  </p:notesMasterIdLst>
  <p:sldIdLst>
    <p:sldId id="295" r:id="rId2"/>
    <p:sldId id="294" r:id="rId3"/>
    <p:sldId id="293" r:id="rId4"/>
    <p:sldId id="297" r:id="rId5"/>
    <p:sldId id="296" r:id="rId6"/>
    <p:sldId id="299" r:id="rId7"/>
    <p:sldId id="298" r:id="rId8"/>
    <p:sldId id="272" r:id="rId9"/>
  </p:sldIdLst>
  <p:sldSz cx="9144000" cy="6858000" type="screen4x3"/>
  <p:notesSz cx="6858000" cy="9144000"/>
  <p:defaultTextStyle>
    <a:defPPr>
      <a:defRPr lang="en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2E3A"/>
    <a:srgbClr val="3F9C54"/>
    <a:srgbClr val="D79422"/>
    <a:srgbClr val="A8489A"/>
    <a:srgbClr val="119FA8"/>
    <a:srgbClr val="E5E5E5"/>
    <a:srgbClr val="B0D1FF"/>
    <a:srgbClr val="2018A4"/>
    <a:srgbClr val="1E46B3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712" autoAdjust="0"/>
  </p:normalViewPr>
  <p:slideViewPr>
    <p:cSldViewPr snapToGrid="0" snapToObjects="1">
      <p:cViewPr varScale="1">
        <p:scale>
          <a:sx n="104" d="100"/>
          <a:sy n="104" d="100"/>
        </p:scale>
        <p:origin x="1746" y="108"/>
      </p:cViewPr>
      <p:guideLst/>
    </p:cSldViewPr>
  </p:slideViewPr>
  <p:outlineViewPr>
    <p:cViewPr>
      <p:scale>
        <a:sx n="33" d="100"/>
        <a:sy n="33" d="100"/>
      </p:scale>
      <p:origin x="0" y="-1926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84" d="100"/>
        <a:sy n="84" d="100"/>
      </p:scale>
      <p:origin x="0" y="-2448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B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90DE15-DCF7-C542-96DD-B8DCFEA87148}" type="datetimeFigureOut">
              <a:rPr lang="en-BR" smtClean="0"/>
              <a:t>05/26/2022</a:t>
            </a:fld>
            <a:endParaRPr lang="en-B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B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E9135F-A75A-5547-92C8-1DAAA4514490}" type="slidenum">
              <a:rPr lang="en-BR" smtClean="0"/>
              <a:t>‹nº›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1536589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hyperlink" Target="https://twitter.com/IBGC_Brasil" TargetMode="External"/><Relationship Id="rId3" Type="http://schemas.openxmlformats.org/officeDocument/2006/relationships/image" Target="../media/image7.png"/><Relationship Id="rId7" Type="http://schemas.openxmlformats.org/officeDocument/2006/relationships/hyperlink" Target="https://www.facebook.com/ibgcoficial/" TargetMode="External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www.instagram.com/ibgc_oficial/" TargetMode="External"/><Relationship Id="rId5" Type="http://schemas.openxmlformats.org/officeDocument/2006/relationships/hyperlink" Target="https://www.linkedin.com/company/ibgc---instituto-brasileiro-de-governan-a-corporativa/" TargetMode="External"/><Relationship Id="rId10" Type="http://schemas.openxmlformats.org/officeDocument/2006/relationships/hyperlink" Target="https://open.spotify.com/show/4novItaj7B5avHN276dOC9" TargetMode="External"/><Relationship Id="rId4" Type="http://schemas.openxmlformats.org/officeDocument/2006/relationships/hyperlink" Target="https://www.ibgc.org.br/" TargetMode="External"/><Relationship Id="rId9" Type="http://schemas.openxmlformats.org/officeDocument/2006/relationships/hyperlink" Target="https://www.youtube.com/channel/UCVAHs8bB0RUerBTanm99kMw" TargetMode="Externa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>
            <a:extLst>
              <a:ext uri="{FF2B5EF4-FFF2-40B4-BE49-F238E27FC236}">
                <a16:creationId xmlns:a16="http://schemas.microsoft.com/office/drawing/2014/main" id="{375AF40C-E77B-46DA-BBE8-3337A29BA64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50000" b="46797"/>
          <a:stretch/>
        </p:blipFill>
        <p:spPr>
          <a:xfrm>
            <a:off x="4259030" y="1660060"/>
            <a:ext cx="4884970" cy="5197940"/>
          </a:xfrm>
          <a:prstGeom prst="rect">
            <a:avLst/>
          </a:prstGeom>
        </p:spPr>
      </p:pic>
      <p:sp>
        <p:nvSpPr>
          <p:cNvPr id="7" name="Text Placeholder 15">
            <a:extLst>
              <a:ext uri="{FF2B5EF4-FFF2-40B4-BE49-F238E27FC236}">
                <a16:creationId xmlns:a16="http://schemas.microsoft.com/office/drawing/2014/main" id="{5D1694FE-5D6E-3A45-8A00-FD9CFC49FA4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52724" y="5937809"/>
            <a:ext cx="5915025" cy="270313"/>
          </a:xfrm>
          <a:prstGeom prst="rect">
            <a:avLst/>
          </a:prstGeom>
        </p:spPr>
        <p:txBody>
          <a:bodyPr/>
          <a:lstStyle>
            <a:lvl1pPr>
              <a:buNone/>
              <a:defRPr sz="825" b="0" i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38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 err="1"/>
              <a:t>Mês</a:t>
            </a:r>
            <a:r>
              <a:rPr lang="en-US" dirty="0"/>
              <a:t>/</a:t>
            </a:r>
            <a:r>
              <a:rPr lang="en-US" dirty="0" err="1"/>
              <a:t>Ano</a:t>
            </a:r>
            <a:endParaRPr lang="en-US" dirty="0"/>
          </a:p>
        </p:txBody>
      </p:sp>
      <p:pic>
        <p:nvPicPr>
          <p:cNvPr id="8" name="Picture 16">
            <a:extLst>
              <a:ext uri="{FF2B5EF4-FFF2-40B4-BE49-F238E27FC236}">
                <a16:creationId xmlns:a16="http://schemas.microsoft.com/office/drawing/2014/main" id="{FBBE93B4-8CB3-4D96-B5F5-03127AB4493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33819" y="3236312"/>
            <a:ext cx="1674881" cy="609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9159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Section_colours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8">
            <a:extLst>
              <a:ext uri="{FF2B5EF4-FFF2-40B4-BE49-F238E27FC236}">
                <a16:creationId xmlns:a16="http://schemas.microsoft.com/office/drawing/2014/main" id="{F384EBD1-C65B-BE4E-A69D-F60A040974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5426" y="1979775"/>
            <a:ext cx="6606695" cy="2557630"/>
          </a:xfrm>
          <a:prstGeom prst="rect">
            <a:avLst/>
          </a:prstGeom>
        </p:spPr>
        <p:txBody>
          <a:bodyPr/>
          <a:lstStyle>
            <a:lvl1pPr marL="0" marR="0" indent="0" algn="l" defTabSz="514356" rtl="0" fontAlgn="auto" latinLnBrk="0" hangingPunct="0">
              <a:lnSpc>
                <a:spcPct val="100000"/>
              </a:lnSpc>
              <a:spcBef>
                <a:spcPts val="422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3300" b="1" i="0" u="none" strike="noStrike" cap="none" spc="-65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Trebuchet MS"/>
              </a:defRPr>
            </a:lvl1pPr>
          </a:lstStyle>
          <a:p>
            <a:r>
              <a:rPr lang="en-US" dirty="0" err="1"/>
              <a:t>Sessão</a:t>
            </a:r>
            <a:r>
              <a:rPr lang="en-US" dirty="0"/>
              <a:t> 44pt </a:t>
            </a:r>
          </a:p>
        </p:txBody>
      </p:sp>
      <p:sp>
        <p:nvSpPr>
          <p:cNvPr id="4" name="Espaço Reservado para Rodapé 1">
            <a:extLst>
              <a:ext uri="{FF2B5EF4-FFF2-40B4-BE49-F238E27FC236}">
                <a16:creationId xmlns:a16="http://schemas.microsoft.com/office/drawing/2014/main" id="{BBF7A2B8-8600-4BD6-B4EE-9B06FF5766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5028" y="6314908"/>
            <a:ext cx="6305168" cy="123111"/>
          </a:xfrm>
          <a:prstGeom prst="rect">
            <a:avLst/>
          </a:prstGeom>
        </p:spPr>
        <p:txBody>
          <a:bodyPr vert="horz" wrap="square" lIns="90000" tIns="0" rIns="0" bIns="0" rtlCol="0" anchor="ctr">
            <a:spAutoFit/>
          </a:bodyPr>
          <a:lstStyle>
            <a:lvl1pPr algn="l">
              <a:defRPr sz="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t-BR" sz="800"/>
              <a:t>Material elaborado para utilização exclusiva nos cursos do IBGC</a:t>
            </a:r>
            <a:endParaRPr lang="pt-BR" sz="800" dirty="0"/>
          </a:p>
        </p:txBody>
      </p:sp>
      <p:sp>
        <p:nvSpPr>
          <p:cNvPr id="6" name="Espaço Reservado para Número de Slide 2">
            <a:extLst>
              <a:ext uri="{FF2B5EF4-FFF2-40B4-BE49-F238E27FC236}">
                <a16:creationId xmlns:a16="http://schemas.microsoft.com/office/drawing/2014/main" id="{4E4E683C-2244-406C-90EC-22C7992E05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5028" y="6440192"/>
            <a:ext cx="2057400" cy="123111"/>
          </a:xfrm>
          <a:prstGeom prst="rect">
            <a:avLst/>
          </a:prstGeom>
        </p:spPr>
        <p:txBody>
          <a:bodyPr vert="horz" lIns="90000" tIns="0" rIns="0" bIns="0" rtlCol="0" anchor="ctr">
            <a:spAutoFit/>
          </a:bodyPr>
          <a:lstStyle>
            <a:lvl1pPr algn="l">
              <a:defRPr sz="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BC00688-9B90-49D3-9E64-4EA3B5AEAAD7}" type="slidenum">
              <a:rPr lang="pt-BR" smtClean="0"/>
              <a:pPr/>
              <a:t>‹nº›</a:t>
            </a:fld>
            <a:endParaRPr lang="pt-BR" sz="800"/>
          </a:p>
        </p:txBody>
      </p:sp>
      <p:pic>
        <p:nvPicPr>
          <p:cNvPr id="8" name="Picture 13">
            <a:extLst>
              <a:ext uri="{FF2B5EF4-FFF2-40B4-BE49-F238E27FC236}">
                <a16:creationId xmlns:a16="http://schemas.microsoft.com/office/drawing/2014/main" id="{CD22459E-CA31-4D33-9ACF-975EEA15A17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84263" y="6314908"/>
            <a:ext cx="720000" cy="343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7988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0_Section_colours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8">
            <a:extLst>
              <a:ext uri="{FF2B5EF4-FFF2-40B4-BE49-F238E27FC236}">
                <a16:creationId xmlns:a16="http://schemas.microsoft.com/office/drawing/2014/main" id="{F384EBD1-C65B-BE4E-A69D-F60A040974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5426" y="1979775"/>
            <a:ext cx="6606695" cy="2557630"/>
          </a:xfrm>
          <a:prstGeom prst="rect">
            <a:avLst/>
          </a:prstGeom>
        </p:spPr>
        <p:txBody>
          <a:bodyPr/>
          <a:lstStyle>
            <a:lvl1pPr marL="0" marR="0" indent="0" algn="l" defTabSz="514356" rtl="0" fontAlgn="auto" latinLnBrk="0" hangingPunct="0">
              <a:lnSpc>
                <a:spcPct val="100000"/>
              </a:lnSpc>
              <a:spcBef>
                <a:spcPts val="422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4400" b="1" i="0" u="none" strike="noStrike" cap="none" spc="-65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Trebuchet MS"/>
              </a:defRPr>
            </a:lvl1pPr>
          </a:lstStyle>
          <a:p>
            <a:r>
              <a:rPr lang="en-US" dirty="0" err="1"/>
              <a:t>Sessão</a:t>
            </a:r>
            <a:r>
              <a:rPr lang="en-US" dirty="0"/>
              <a:t> 44pt </a:t>
            </a:r>
          </a:p>
        </p:txBody>
      </p:sp>
      <p:sp>
        <p:nvSpPr>
          <p:cNvPr id="4" name="Espaço Reservado para Rodapé 1">
            <a:extLst>
              <a:ext uri="{FF2B5EF4-FFF2-40B4-BE49-F238E27FC236}">
                <a16:creationId xmlns:a16="http://schemas.microsoft.com/office/drawing/2014/main" id="{BBF7A2B8-8600-4BD6-B4EE-9B06FF5766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5028" y="6307214"/>
            <a:ext cx="6305168" cy="138499"/>
          </a:xfrm>
          <a:prstGeom prst="rect">
            <a:avLst/>
          </a:prstGeom>
        </p:spPr>
        <p:txBody>
          <a:bodyPr vert="horz" wrap="square" lIns="90000" tIns="0" rIns="0" bIns="0" rtlCol="0" anchor="ctr">
            <a:spAutoFit/>
          </a:bodyPr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t-BR" sz="900"/>
              <a:t>Material elaborado para utilização exclusiva nos cursos do IBGC</a:t>
            </a:r>
            <a:endParaRPr lang="pt-BR" sz="900" dirty="0"/>
          </a:p>
        </p:txBody>
      </p:sp>
      <p:sp>
        <p:nvSpPr>
          <p:cNvPr id="6" name="Espaço Reservado para Número de Slide 2">
            <a:extLst>
              <a:ext uri="{FF2B5EF4-FFF2-40B4-BE49-F238E27FC236}">
                <a16:creationId xmlns:a16="http://schemas.microsoft.com/office/drawing/2014/main" id="{4E4E683C-2244-406C-90EC-22C7992E05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5028" y="6432498"/>
            <a:ext cx="2057400" cy="138499"/>
          </a:xfrm>
          <a:prstGeom prst="rect">
            <a:avLst/>
          </a:prstGeom>
        </p:spPr>
        <p:txBody>
          <a:bodyPr vert="horz" lIns="90000" tIns="0" rIns="0" bIns="0" rtlCol="0" anchor="ctr">
            <a:spAutoFit/>
          </a:bodyPr>
          <a:lstStyle>
            <a:lvl1pPr algn="l">
              <a:defRPr sz="9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BC00688-9B90-49D3-9E64-4EA3B5AEAAD7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8" name="Picture 13">
            <a:extLst>
              <a:ext uri="{FF2B5EF4-FFF2-40B4-BE49-F238E27FC236}">
                <a16:creationId xmlns:a16="http://schemas.microsoft.com/office/drawing/2014/main" id="{BAA1D5A7-9038-4196-9DB2-A3C29B45670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84263" y="6314908"/>
            <a:ext cx="720000" cy="343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66781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1_Section_colours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8">
            <a:extLst>
              <a:ext uri="{FF2B5EF4-FFF2-40B4-BE49-F238E27FC236}">
                <a16:creationId xmlns:a16="http://schemas.microsoft.com/office/drawing/2014/main" id="{F384EBD1-C65B-BE4E-A69D-F60A040974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5426" y="1979775"/>
            <a:ext cx="6606695" cy="2557630"/>
          </a:xfrm>
          <a:prstGeom prst="rect">
            <a:avLst/>
          </a:prstGeom>
        </p:spPr>
        <p:txBody>
          <a:bodyPr/>
          <a:lstStyle>
            <a:lvl1pPr marL="0" marR="0" indent="0" algn="l" defTabSz="514356" rtl="0" fontAlgn="auto" latinLnBrk="0" hangingPunct="0">
              <a:lnSpc>
                <a:spcPct val="100000"/>
              </a:lnSpc>
              <a:spcBef>
                <a:spcPts val="422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4400" b="1" i="0" u="none" strike="noStrike" cap="none" spc="-65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Trebuchet MS"/>
              </a:defRPr>
            </a:lvl1pPr>
          </a:lstStyle>
          <a:p>
            <a:r>
              <a:rPr lang="en-US" dirty="0" err="1"/>
              <a:t>Sessão</a:t>
            </a:r>
            <a:r>
              <a:rPr lang="en-US" dirty="0"/>
              <a:t> 44pt </a:t>
            </a:r>
          </a:p>
        </p:txBody>
      </p:sp>
      <p:sp>
        <p:nvSpPr>
          <p:cNvPr id="4" name="Espaço Reservado para Rodapé 1">
            <a:extLst>
              <a:ext uri="{FF2B5EF4-FFF2-40B4-BE49-F238E27FC236}">
                <a16:creationId xmlns:a16="http://schemas.microsoft.com/office/drawing/2014/main" id="{BBF7A2B8-8600-4BD6-B4EE-9B06FF5766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5028" y="6314908"/>
            <a:ext cx="6305168" cy="123111"/>
          </a:xfrm>
          <a:prstGeom prst="rect">
            <a:avLst/>
          </a:prstGeom>
        </p:spPr>
        <p:txBody>
          <a:bodyPr vert="horz" wrap="square" lIns="90000" tIns="0" rIns="0" bIns="0" rtlCol="0" anchor="ctr">
            <a:spAutoFit/>
          </a:bodyPr>
          <a:lstStyle>
            <a:lvl1pPr algn="l">
              <a:defRPr sz="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t-BR" sz="800"/>
              <a:t>Material elaborado para utilização exclusiva nos cursos do IBGC</a:t>
            </a:r>
            <a:endParaRPr lang="pt-BR" sz="800" dirty="0"/>
          </a:p>
        </p:txBody>
      </p:sp>
      <p:sp>
        <p:nvSpPr>
          <p:cNvPr id="6" name="Espaço Reservado para Número de Slide 2">
            <a:extLst>
              <a:ext uri="{FF2B5EF4-FFF2-40B4-BE49-F238E27FC236}">
                <a16:creationId xmlns:a16="http://schemas.microsoft.com/office/drawing/2014/main" id="{4E4E683C-2244-406C-90EC-22C7992E05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5028" y="6440192"/>
            <a:ext cx="2057400" cy="123111"/>
          </a:xfrm>
          <a:prstGeom prst="rect">
            <a:avLst/>
          </a:prstGeom>
        </p:spPr>
        <p:txBody>
          <a:bodyPr vert="horz" lIns="90000" tIns="0" rIns="0" bIns="0" rtlCol="0" anchor="ctr">
            <a:spAutoFit/>
          </a:bodyPr>
          <a:lstStyle>
            <a:lvl1pPr algn="l">
              <a:defRPr sz="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BC00688-9B90-49D3-9E64-4EA3B5AEAAD7}" type="slidenum">
              <a:rPr lang="pt-BR" smtClean="0"/>
              <a:pPr/>
              <a:t>‹nº›</a:t>
            </a:fld>
            <a:endParaRPr lang="pt-BR" sz="800"/>
          </a:p>
        </p:txBody>
      </p:sp>
      <p:pic>
        <p:nvPicPr>
          <p:cNvPr id="8" name="Picture 13">
            <a:extLst>
              <a:ext uri="{FF2B5EF4-FFF2-40B4-BE49-F238E27FC236}">
                <a16:creationId xmlns:a16="http://schemas.microsoft.com/office/drawing/2014/main" id="{C54A1E36-5D49-47F4-B912-8602B657B8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84263" y="6314908"/>
            <a:ext cx="720000" cy="343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0424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2_Section_colours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8">
            <a:extLst>
              <a:ext uri="{FF2B5EF4-FFF2-40B4-BE49-F238E27FC236}">
                <a16:creationId xmlns:a16="http://schemas.microsoft.com/office/drawing/2014/main" id="{F384EBD1-C65B-BE4E-A69D-F60A040974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5426" y="1979775"/>
            <a:ext cx="6606695" cy="2557630"/>
          </a:xfrm>
          <a:prstGeom prst="rect">
            <a:avLst/>
          </a:prstGeom>
        </p:spPr>
        <p:txBody>
          <a:bodyPr/>
          <a:lstStyle>
            <a:lvl1pPr marL="0" marR="0" indent="0" algn="l" defTabSz="514356" rtl="0" fontAlgn="auto" latinLnBrk="0" hangingPunct="0">
              <a:lnSpc>
                <a:spcPct val="100000"/>
              </a:lnSpc>
              <a:spcBef>
                <a:spcPts val="422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4400" b="1" i="0" u="none" strike="noStrike" cap="none" spc="-65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Trebuchet MS"/>
              </a:defRPr>
            </a:lvl1pPr>
          </a:lstStyle>
          <a:p>
            <a:r>
              <a:rPr lang="en-US" dirty="0" err="1"/>
              <a:t>Sessão</a:t>
            </a:r>
            <a:r>
              <a:rPr lang="en-US" dirty="0"/>
              <a:t> 44pt </a:t>
            </a:r>
          </a:p>
        </p:txBody>
      </p:sp>
      <p:sp>
        <p:nvSpPr>
          <p:cNvPr id="4" name="Espaço Reservado para Rodapé 1">
            <a:extLst>
              <a:ext uri="{FF2B5EF4-FFF2-40B4-BE49-F238E27FC236}">
                <a16:creationId xmlns:a16="http://schemas.microsoft.com/office/drawing/2014/main" id="{BBF7A2B8-8600-4BD6-B4EE-9B06FF5766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5028" y="6314908"/>
            <a:ext cx="6305168" cy="123111"/>
          </a:xfrm>
          <a:prstGeom prst="rect">
            <a:avLst/>
          </a:prstGeom>
        </p:spPr>
        <p:txBody>
          <a:bodyPr vert="horz" wrap="square" lIns="90000" tIns="0" rIns="0" bIns="0" rtlCol="0" anchor="ctr">
            <a:spAutoFit/>
          </a:bodyPr>
          <a:lstStyle>
            <a:lvl1pPr algn="l">
              <a:defRPr sz="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t-BR" sz="800"/>
              <a:t>Material elaborado para utilização exclusiva nos cursos do IBGC</a:t>
            </a:r>
            <a:endParaRPr lang="pt-BR" sz="800" dirty="0"/>
          </a:p>
        </p:txBody>
      </p:sp>
      <p:sp>
        <p:nvSpPr>
          <p:cNvPr id="6" name="Espaço Reservado para Número de Slide 2">
            <a:extLst>
              <a:ext uri="{FF2B5EF4-FFF2-40B4-BE49-F238E27FC236}">
                <a16:creationId xmlns:a16="http://schemas.microsoft.com/office/drawing/2014/main" id="{4E4E683C-2244-406C-90EC-22C7992E05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5028" y="6440192"/>
            <a:ext cx="2057400" cy="123111"/>
          </a:xfrm>
          <a:prstGeom prst="rect">
            <a:avLst/>
          </a:prstGeom>
        </p:spPr>
        <p:txBody>
          <a:bodyPr vert="horz" lIns="90000" tIns="0" rIns="0" bIns="0" rtlCol="0" anchor="ctr">
            <a:spAutoFit/>
          </a:bodyPr>
          <a:lstStyle>
            <a:lvl1pPr algn="l">
              <a:defRPr sz="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BC00688-9B90-49D3-9E64-4EA3B5AEAAD7}" type="slidenum">
              <a:rPr lang="pt-BR" smtClean="0"/>
              <a:pPr/>
              <a:t>‹nº›</a:t>
            </a:fld>
            <a:endParaRPr lang="pt-BR" sz="800"/>
          </a:p>
        </p:txBody>
      </p:sp>
      <p:pic>
        <p:nvPicPr>
          <p:cNvPr id="8" name="Picture 13">
            <a:extLst>
              <a:ext uri="{FF2B5EF4-FFF2-40B4-BE49-F238E27FC236}">
                <a16:creationId xmlns:a16="http://schemas.microsoft.com/office/drawing/2014/main" id="{96DEBD92-9635-40E3-933F-4ABCEDB2BFB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84263" y="6314908"/>
            <a:ext cx="720000" cy="343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0624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3_Section_colours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8">
            <a:extLst>
              <a:ext uri="{FF2B5EF4-FFF2-40B4-BE49-F238E27FC236}">
                <a16:creationId xmlns:a16="http://schemas.microsoft.com/office/drawing/2014/main" id="{F384EBD1-C65B-BE4E-A69D-F60A040974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5426" y="1979775"/>
            <a:ext cx="6606695" cy="2557630"/>
          </a:xfrm>
          <a:prstGeom prst="rect">
            <a:avLst/>
          </a:prstGeom>
        </p:spPr>
        <p:txBody>
          <a:bodyPr/>
          <a:lstStyle>
            <a:lvl1pPr marL="0" marR="0" indent="0" algn="l" defTabSz="514356" rtl="0" fontAlgn="auto" latinLnBrk="0" hangingPunct="0">
              <a:lnSpc>
                <a:spcPct val="100000"/>
              </a:lnSpc>
              <a:spcBef>
                <a:spcPts val="422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4400" b="1" i="0" u="none" strike="noStrike" cap="none" spc="-65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Trebuchet MS"/>
              </a:defRPr>
            </a:lvl1pPr>
          </a:lstStyle>
          <a:p>
            <a:r>
              <a:rPr lang="en-US" dirty="0" err="1"/>
              <a:t>Sessão</a:t>
            </a:r>
            <a:r>
              <a:rPr lang="en-US" dirty="0"/>
              <a:t> 44pt </a:t>
            </a:r>
          </a:p>
        </p:txBody>
      </p:sp>
      <p:sp>
        <p:nvSpPr>
          <p:cNvPr id="4" name="Espaço Reservado para Rodapé 1">
            <a:extLst>
              <a:ext uri="{FF2B5EF4-FFF2-40B4-BE49-F238E27FC236}">
                <a16:creationId xmlns:a16="http://schemas.microsoft.com/office/drawing/2014/main" id="{BBF7A2B8-8600-4BD6-B4EE-9B06FF5766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5028" y="6314908"/>
            <a:ext cx="6305168" cy="123111"/>
          </a:xfrm>
          <a:prstGeom prst="rect">
            <a:avLst/>
          </a:prstGeom>
        </p:spPr>
        <p:txBody>
          <a:bodyPr vert="horz" wrap="square" lIns="90000" tIns="0" rIns="0" bIns="0" rtlCol="0" anchor="ctr">
            <a:spAutoFit/>
          </a:bodyPr>
          <a:lstStyle>
            <a:lvl1pPr algn="l">
              <a:defRPr sz="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t-BR" sz="800"/>
              <a:t>Material elaborado para utilização exclusiva nos cursos do IBGC</a:t>
            </a:r>
            <a:endParaRPr lang="pt-BR" sz="800" dirty="0"/>
          </a:p>
        </p:txBody>
      </p:sp>
      <p:sp>
        <p:nvSpPr>
          <p:cNvPr id="6" name="Espaço Reservado para Número de Slide 2">
            <a:extLst>
              <a:ext uri="{FF2B5EF4-FFF2-40B4-BE49-F238E27FC236}">
                <a16:creationId xmlns:a16="http://schemas.microsoft.com/office/drawing/2014/main" id="{4E4E683C-2244-406C-90EC-22C7992E05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5028" y="6440192"/>
            <a:ext cx="2057400" cy="123111"/>
          </a:xfrm>
          <a:prstGeom prst="rect">
            <a:avLst/>
          </a:prstGeom>
        </p:spPr>
        <p:txBody>
          <a:bodyPr vert="horz" lIns="90000" tIns="0" rIns="0" bIns="0" rtlCol="0" anchor="ctr">
            <a:spAutoFit/>
          </a:bodyPr>
          <a:lstStyle>
            <a:lvl1pPr algn="l">
              <a:defRPr sz="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BC00688-9B90-49D3-9E64-4EA3B5AEAAD7}" type="slidenum">
              <a:rPr lang="pt-BR" smtClean="0"/>
              <a:pPr/>
              <a:t>‹nº›</a:t>
            </a:fld>
            <a:endParaRPr lang="pt-BR" sz="800"/>
          </a:p>
        </p:txBody>
      </p:sp>
      <p:pic>
        <p:nvPicPr>
          <p:cNvPr id="8" name="Picture 13">
            <a:extLst>
              <a:ext uri="{FF2B5EF4-FFF2-40B4-BE49-F238E27FC236}">
                <a16:creationId xmlns:a16="http://schemas.microsoft.com/office/drawing/2014/main" id="{9C9695B5-8FC7-4793-A17A-E9B5DFC9C82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84263" y="6314908"/>
            <a:ext cx="720000" cy="343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02238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8">
            <a:extLst>
              <a:ext uri="{FF2B5EF4-FFF2-40B4-BE49-F238E27FC236}">
                <a16:creationId xmlns:a16="http://schemas.microsoft.com/office/drawing/2014/main" id="{467E6250-9842-7E44-A6C3-46772C09B13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5030" y="276153"/>
            <a:ext cx="8478439" cy="685312"/>
          </a:xfrm>
          <a:prstGeom prst="rect">
            <a:avLst/>
          </a:prstGeom>
        </p:spPr>
        <p:txBody>
          <a:bodyPr/>
          <a:lstStyle>
            <a:lvl1pPr marL="0" marR="0" indent="0" algn="l" defTabSz="514343" rtl="0" fontAlgn="auto" latinLnBrk="0" hangingPunct="0">
              <a:lnSpc>
                <a:spcPct val="100000"/>
              </a:lnSpc>
              <a:spcBef>
                <a:spcPts val="422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-65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Trebuchet MS"/>
              </a:defRPr>
            </a:lvl1pPr>
          </a:lstStyle>
          <a:p>
            <a:r>
              <a:rPr lang="en-US" dirty="0" err="1"/>
              <a:t>Título</a:t>
            </a:r>
            <a:r>
              <a:rPr lang="en-US" dirty="0"/>
              <a:t> 24pt</a:t>
            </a:r>
          </a:p>
        </p:txBody>
      </p:sp>
      <p:sp>
        <p:nvSpPr>
          <p:cNvPr id="10" name="Espaço Reservado para Rodapé 1">
            <a:extLst>
              <a:ext uri="{FF2B5EF4-FFF2-40B4-BE49-F238E27FC236}">
                <a16:creationId xmlns:a16="http://schemas.microsoft.com/office/drawing/2014/main" id="{4F76B223-2A8A-421F-9879-A290CE456D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5028" y="6314908"/>
            <a:ext cx="6305168" cy="123111"/>
          </a:xfrm>
          <a:prstGeom prst="rect">
            <a:avLst/>
          </a:prstGeom>
        </p:spPr>
        <p:txBody>
          <a:bodyPr vert="horz" wrap="square" lIns="90000" tIns="0" rIns="0" bIns="0" rtlCol="0" anchor="ctr">
            <a:spAutoFit/>
          </a:bodyPr>
          <a:lstStyle>
            <a:lvl1pPr algn="l">
              <a:defRPr sz="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t-BR" sz="800"/>
              <a:t>Material elaborado para utilização exclusiva nos cursos do IBGC</a:t>
            </a:r>
            <a:endParaRPr lang="pt-BR" sz="800" dirty="0"/>
          </a:p>
        </p:txBody>
      </p:sp>
      <p:sp>
        <p:nvSpPr>
          <p:cNvPr id="11" name="Espaço Reservado para Número de Slide 2">
            <a:extLst>
              <a:ext uri="{FF2B5EF4-FFF2-40B4-BE49-F238E27FC236}">
                <a16:creationId xmlns:a16="http://schemas.microsoft.com/office/drawing/2014/main" id="{801725FE-404A-4E73-9187-BD278F23BF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5028" y="6440192"/>
            <a:ext cx="2057400" cy="123111"/>
          </a:xfrm>
          <a:prstGeom prst="rect">
            <a:avLst/>
          </a:prstGeom>
        </p:spPr>
        <p:txBody>
          <a:bodyPr vert="horz" lIns="90000" tIns="0" rIns="0" bIns="0" rtlCol="0" anchor="ctr">
            <a:spAutoFit/>
          </a:bodyPr>
          <a:lstStyle>
            <a:lvl1pPr algn="l">
              <a:defRPr sz="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BC00688-9B90-49D3-9E64-4EA3B5AEAAD7}" type="slidenum">
              <a:rPr lang="pt-BR" smtClean="0"/>
              <a:pPr/>
              <a:t>‹nº›</a:t>
            </a:fld>
            <a:endParaRPr lang="pt-BR" sz="80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9BE0715-99CD-434A-93A5-50AFD6073CD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225425" y="1557338"/>
            <a:ext cx="8478838" cy="424815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1200"/>
              </a:spcBef>
              <a:buNone/>
              <a:defRPr sz="2000"/>
            </a:lvl1pPr>
            <a:lvl2pPr marL="0" indent="0">
              <a:lnSpc>
                <a:spcPct val="100000"/>
              </a:lnSpc>
              <a:spcBef>
                <a:spcPts val="600"/>
              </a:spcBef>
              <a:buNone/>
              <a:defRPr sz="1800"/>
            </a:lvl2pPr>
            <a:lvl3pPr marL="0" indent="0">
              <a:lnSpc>
                <a:spcPct val="100000"/>
              </a:lnSpc>
              <a:spcBef>
                <a:spcPts val="600"/>
              </a:spcBef>
              <a:buNone/>
              <a:defRPr sz="1800"/>
            </a:lvl3pPr>
            <a:lvl4pPr marL="0" indent="0">
              <a:lnSpc>
                <a:spcPct val="100000"/>
              </a:lnSpc>
              <a:spcBef>
                <a:spcPts val="600"/>
              </a:spcBef>
              <a:buNone/>
              <a:defRPr sz="1800"/>
            </a:lvl4pPr>
            <a:lvl5pPr marL="0" indent="0">
              <a:lnSpc>
                <a:spcPct val="100000"/>
              </a:lnSpc>
              <a:spcBef>
                <a:spcPts val="600"/>
              </a:spcBef>
              <a:buNone/>
              <a:defRPr sz="1800"/>
            </a:lvl5pPr>
          </a:lstStyle>
          <a:p>
            <a:pPr lvl="0"/>
            <a:r>
              <a:rPr lang="pt-BR" dirty="0"/>
              <a:t>Arial regular 20pt </a:t>
            </a:r>
            <a:r>
              <a:rPr lang="pt-BR" dirty="0" err="1"/>
              <a:t>black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138800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81" userDrawn="1">
          <p15:clr>
            <a:srgbClr val="FBAE40"/>
          </p15:clr>
        </p15:guide>
        <p15:guide id="2" orient="horz" pos="3861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8">
            <a:extLst>
              <a:ext uri="{FF2B5EF4-FFF2-40B4-BE49-F238E27FC236}">
                <a16:creationId xmlns:a16="http://schemas.microsoft.com/office/drawing/2014/main" id="{467E6250-9842-7E44-A6C3-46772C09B13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5030" y="276153"/>
            <a:ext cx="8479234" cy="685312"/>
          </a:xfrm>
          <a:prstGeom prst="rect">
            <a:avLst/>
          </a:prstGeom>
        </p:spPr>
        <p:txBody>
          <a:bodyPr/>
          <a:lstStyle>
            <a:lvl1pPr marL="0" marR="0" indent="0" algn="l" defTabSz="514343" rtl="0" fontAlgn="auto" latinLnBrk="0" hangingPunct="0">
              <a:lnSpc>
                <a:spcPct val="100000"/>
              </a:lnSpc>
              <a:spcBef>
                <a:spcPts val="422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-65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Trebuchet MS"/>
              </a:defRPr>
            </a:lvl1pPr>
          </a:lstStyle>
          <a:p>
            <a:r>
              <a:rPr lang="en-US" dirty="0" err="1"/>
              <a:t>Título</a:t>
            </a:r>
            <a:r>
              <a:rPr lang="en-US" dirty="0"/>
              <a:t> 24pt</a:t>
            </a:r>
          </a:p>
        </p:txBody>
      </p:sp>
      <p:sp>
        <p:nvSpPr>
          <p:cNvPr id="10" name="Espaço Reservado para Rodapé 1">
            <a:extLst>
              <a:ext uri="{FF2B5EF4-FFF2-40B4-BE49-F238E27FC236}">
                <a16:creationId xmlns:a16="http://schemas.microsoft.com/office/drawing/2014/main" id="{CB6A679B-3EED-4279-83B2-378C864AEA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5028" y="6314908"/>
            <a:ext cx="6305168" cy="123111"/>
          </a:xfrm>
          <a:prstGeom prst="rect">
            <a:avLst/>
          </a:prstGeom>
        </p:spPr>
        <p:txBody>
          <a:bodyPr vert="horz" wrap="square" lIns="90000" tIns="0" rIns="0" bIns="0" rtlCol="0" anchor="ctr">
            <a:spAutoFit/>
          </a:bodyPr>
          <a:lstStyle>
            <a:lvl1pPr algn="l">
              <a:defRPr sz="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t-BR" sz="800"/>
              <a:t>Material elaborado para utilização exclusiva nos cursos do IBGC</a:t>
            </a:r>
            <a:endParaRPr lang="pt-BR" sz="800" dirty="0"/>
          </a:p>
        </p:txBody>
      </p:sp>
      <p:sp>
        <p:nvSpPr>
          <p:cNvPr id="11" name="Espaço Reservado para Número de Slide 2">
            <a:extLst>
              <a:ext uri="{FF2B5EF4-FFF2-40B4-BE49-F238E27FC236}">
                <a16:creationId xmlns:a16="http://schemas.microsoft.com/office/drawing/2014/main" id="{D7EC3480-DE0F-4239-B1E5-A4E003B55C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5028" y="6440192"/>
            <a:ext cx="2057400" cy="123111"/>
          </a:xfrm>
          <a:prstGeom prst="rect">
            <a:avLst/>
          </a:prstGeom>
        </p:spPr>
        <p:txBody>
          <a:bodyPr vert="horz" lIns="90000" tIns="0" rIns="0" bIns="0" rtlCol="0" anchor="ctr">
            <a:spAutoFit/>
          </a:bodyPr>
          <a:lstStyle>
            <a:lvl1pPr algn="l">
              <a:defRPr sz="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BC00688-9B90-49D3-9E64-4EA3B5AEAAD7}" type="slidenum">
              <a:rPr lang="pt-BR" smtClean="0"/>
              <a:pPr/>
              <a:t>‹nº›</a:t>
            </a:fld>
            <a:endParaRPr lang="pt-BR" sz="800"/>
          </a:p>
        </p:txBody>
      </p:sp>
      <p:sp>
        <p:nvSpPr>
          <p:cNvPr id="8" name="Espaço Reservado para Conteúdo 2">
            <a:extLst>
              <a:ext uri="{FF2B5EF4-FFF2-40B4-BE49-F238E27FC236}">
                <a16:creationId xmlns:a16="http://schemas.microsoft.com/office/drawing/2014/main" id="{D84D8985-DA6D-41C7-94DA-BD29FC7BC846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225425" y="1557338"/>
            <a:ext cx="4059238" cy="424815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1200"/>
              </a:spcBef>
              <a:buNone/>
              <a:defRPr sz="2000"/>
            </a:lvl1pPr>
            <a:lvl2pPr marL="0" indent="0">
              <a:lnSpc>
                <a:spcPct val="100000"/>
              </a:lnSpc>
              <a:spcBef>
                <a:spcPts val="600"/>
              </a:spcBef>
              <a:buNone/>
              <a:defRPr sz="1800"/>
            </a:lvl2pPr>
            <a:lvl3pPr marL="0" indent="0">
              <a:lnSpc>
                <a:spcPct val="100000"/>
              </a:lnSpc>
              <a:spcBef>
                <a:spcPts val="600"/>
              </a:spcBef>
              <a:buNone/>
              <a:defRPr sz="1800"/>
            </a:lvl3pPr>
            <a:lvl4pPr marL="0" indent="0">
              <a:lnSpc>
                <a:spcPct val="100000"/>
              </a:lnSpc>
              <a:spcBef>
                <a:spcPts val="600"/>
              </a:spcBef>
              <a:buNone/>
              <a:defRPr sz="1800"/>
            </a:lvl4pPr>
            <a:lvl5pPr marL="0" indent="0">
              <a:lnSpc>
                <a:spcPct val="100000"/>
              </a:lnSpc>
              <a:spcBef>
                <a:spcPts val="600"/>
              </a:spcBef>
              <a:buNone/>
              <a:defRPr sz="1800"/>
            </a:lvl5pPr>
          </a:lstStyle>
          <a:p>
            <a:pPr lvl="0"/>
            <a:r>
              <a:rPr lang="pt-BR" dirty="0"/>
              <a:t>Arial regular 20pt </a:t>
            </a:r>
            <a:r>
              <a:rPr lang="pt-BR" dirty="0" err="1"/>
              <a:t>black</a:t>
            </a:r>
            <a:endParaRPr lang="pt-BR" dirty="0"/>
          </a:p>
        </p:txBody>
      </p:sp>
      <p:sp>
        <p:nvSpPr>
          <p:cNvPr id="9" name="Espaço Reservado para Conteúdo 2">
            <a:extLst>
              <a:ext uri="{FF2B5EF4-FFF2-40B4-BE49-F238E27FC236}">
                <a16:creationId xmlns:a16="http://schemas.microsoft.com/office/drawing/2014/main" id="{50C15281-DE08-474F-BC78-E973B00D19DD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645026" y="1557338"/>
            <a:ext cx="4059238" cy="424815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1200"/>
              </a:spcBef>
              <a:buNone/>
              <a:defRPr sz="2000"/>
            </a:lvl1pPr>
            <a:lvl2pPr marL="0" indent="0">
              <a:lnSpc>
                <a:spcPct val="100000"/>
              </a:lnSpc>
              <a:spcBef>
                <a:spcPts val="600"/>
              </a:spcBef>
              <a:buNone/>
              <a:defRPr sz="1800"/>
            </a:lvl2pPr>
            <a:lvl3pPr marL="0" indent="0">
              <a:lnSpc>
                <a:spcPct val="100000"/>
              </a:lnSpc>
              <a:spcBef>
                <a:spcPts val="600"/>
              </a:spcBef>
              <a:buNone/>
              <a:defRPr sz="1800"/>
            </a:lvl3pPr>
            <a:lvl4pPr marL="0" indent="0">
              <a:lnSpc>
                <a:spcPct val="100000"/>
              </a:lnSpc>
              <a:spcBef>
                <a:spcPts val="600"/>
              </a:spcBef>
              <a:buNone/>
              <a:defRPr sz="1800"/>
            </a:lvl4pPr>
            <a:lvl5pPr marL="0" indent="0">
              <a:lnSpc>
                <a:spcPct val="100000"/>
              </a:lnSpc>
              <a:spcBef>
                <a:spcPts val="600"/>
              </a:spcBef>
              <a:buNone/>
              <a:defRPr sz="1800"/>
            </a:lvl5pPr>
          </a:lstStyle>
          <a:p>
            <a:pPr lvl="0"/>
            <a:r>
              <a:rPr lang="pt-BR" dirty="0"/>
              <a:t>Arial regular 20pt </a:t>
            </a:r>
            <a:r>
              <a:rPr lang="pt-BR" dirty="0" err="1"/>
              <a:t>black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284976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81" userDrawn="1">
          <p15:clr>
            <a:srgbClr val="FBAE40"/>
          </p15:clr>
        </p15:guide>
        <p15:guide id="2" orient="horz" pos="3861" userDrawn="1">
          <p15:clr>
            <a:srgbClr val="FBAE40"/>
          </p15:clr>
        </p15:guide>
        <p15:guide id="3" pos="2699" userDrawn="1">
          <p15:clr>
            <a:srgbClr val="FBAE40"/>
          </p15:clr>
        </p15:guide>
        <p15:guide id="4" pos="2925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8">
            <a:extLst>
              <a:ext uri="{FF2B5EF4-FFF2-40B4-BE49-F238E27FC236}">
                <a16:creationId xmlns:a16="http://schemas.microsoft.com/office/drawing/2014/main" id="{467E6250-9842-7E44-A6C3-46772C09B13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5030" y="276153"/>
            <a:ext cx="8479234" cy="685312"/>
          </a:xfrm>
          <a:prstGeom prst="rect">
            <a:avLst/>
          </a:prstGeom>
        </p:spPr>
        <p:txBody>
          <a:bodyPr/>
          <a:lstStyle>
            <a:lvl1pPr marL="0" marR="0" indent="0" algn="l" defTabSz="514343" rtl="0" fontAlgn="auto" latinLnBrk="0" hangingPunct="0">
              <a:lnSpc>
                <a:spcPct val="100000"/>
              </a:lnSpc>
              <a:spcBef>
                <a:spcPts val="422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-65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Trebuchet MS"/>
              </a:defRPr>
            </a:lvl1pPr>
          </a:lstStyle>
          <a:p>
            <a:r>
              <a:rPr lang="en-US" dirty="0" err="1"/>
              <a:t>Título</a:t>
            </a:r>
            <a:r>
              <a:rPr lang="en-US" dirty="0"/>
              <a:t> 24pt</a:t>
            </a:r>
          </a:p>
        </p:txBody>
      </p:sp>
      <p:sp>
        <p:nvSpPr>
          <p:cNvPr id="10" name="Espaço Reservado para Rodapé 1">
            <a:extLst>
              <a:ext uri="{FF2B5EF4-FFF2-40B4-BE49-F238E27FC236}">
                <a16:creationId xmlns:a16="http://schemas.microsoft.com/office/drawing/2014/main" id="{CB6A679B-3EED-4279-83B2-378C864AEA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5028" y="6314908"/>
            <a:ext cx="6305168" cy="123111"/>
          </a:xfrm>
          <a:prstGeom prst="rect">
            <a:avLst/>
          </a:prstGeom>
        </p:spPr>
        <p:txBody>
          <a:bodyPr vert="horz" wrap="square" lIns="90000" tIns="0" rIns="0" bIns="0" rtlCol="0" anchor="ctr">
            <a:spAutoFit/>
          </a:bodyPr>
          <a:lstStyle>
            <a:lvl1pPr algn="l">
              <a:defRPr sz="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t-BR" sz="800"/>
              <a:t>Material elaborado para utilização exclusiva nos cursos do IBGC</a:t>
            </a:r>
            <a:endParaRPr lang="pt-BR" sz="800" dirty="0"/>
          </a:p>
        </p:txBody>
      </p:sp>
      <p:sp>
        <p:nvSpPr>
          <p:cNvPr id="11" name="Espaço Reservado para Número de Slide 2">
            <a:extLst>
              <a:ext uri="{FF2B5EF4-FFF2-40B4-BE49-F238E27FC236}">
                <a16:creationId xmlns:a16="http://schemas.microsoft.com/office/drawing/2014/main" id="{D7EC3480-DE0F-4239-B1E5-A4E003B55C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5028" y="6440192"/>
            <a:ext cx="2057400" cy="123111"/>
          </a:xfrm>
          <a:prstGeom prst="rect">
            <a:avLst/>
          </a:prstGeom>
        </p:spPr>
        <p:txBody>
          <a:bodyPr vert="horz" lIns="90000" tIns="0" rIns="0" bIns="0" rtlCol="0" anchor="ctr">
            <a:spAutoFit/>
          </a:bodyPr>
          <a:lstStyle>
            <a:lvl1pPr algn="l">
              <a:defRPr sz="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BC00688-9B90-49D3-9E64-4EA3B5AEAAD7}" type="slidenum">
              <a:rPr lang="pt-BR" smtClean="0"/>
              <a:pPr/>
              <a:t>‹nº›</a:t>
            </a:fld>
            <a:endParaRPr lang="pt-BR" sz="800"/>
          </a:p>
        </p:txBody>
      </p:sp>
      <p:sp>
        <p:nvSpPr>
          <p:cNvPr id="8" name="Espaço Reservado para Conteúdo 2">
            <a:extLst>
              <a:ext uri="{FF2B5EF4-FFF2-40B4-BE49-F238E27FC236}">
                <a16:creationId xmlns:a16="http://schemas.microsoft.com/office/drawing/2014/main" id="{43566074-D02D-439D-B9ED-37DB88BD84DC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225028" y="1557338"/>
            <a:ext cx="2618185" cy="424815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1200"/>
              </a:spcBef>
              <a:buNone/>
              <a:defRPr sz="2000"/>
            </a:lvl1pPr>
            <a:lvl2pPr marL="0" indent="0">
              <a:lnSpc>
                <a:spcPct val="100000"/>
              </a:lnSpc>
              <a:spcBef>
                <a:spcPts val="600"/>
              </a:spcBef>
              <a:buNone/>
              <a:defRPr sz="1800"/>
            </a:lvl2pPr>
            <a:lvl3pPr marL="0" indent="0">
              <a:lnSpc>
                <a:spcPct val="100000"/>
              </a:lnSpc>
              <a:spcBef>
                <a:spcPts val="600"/>
              </a:spcBef>
              <a:buNone/>
              <a:defRPr sz="1800"/>
            </a:lvl3pPr>
            <a:lvl4pPr marL="0" indent="0">
              <a:lnSpc>
                <a:spcPct val="100000"/>
              </a:lnSpc>
              <a:spcBef>
                <a:spcPts val="600"/>
              </a:spcBef>
              <a:buNone/>
              <a:defRPr sz="1800"/>
            </a:lvl4pPr>
            <a:lvl5pPr marL="0" indent="0">
              <a:lnSpc>
                <a:spcPct val="100000"/>
              </a:lnSpc>
              <a:spcBef>
                <a:spcPts val="600"/>
              </a:spcBef>
              <a:buNone/>
              <a:defRPr sz="1800"/>
            </a:lvl5pPr>
          </a:lstStyle>
          <a:p>
            <a:pPr lvl="0"/>
            <a:r>
              <a:rPr lang="pt-BR" dirty="0"/>
              <a:t>Arial regular 20pt </a:t>
            </a:r>
            <a:r>
              <a:rPr lang="pt-BR" dirty="0" err="1"/>
              <a:t>black</a:t>
            </a:r>
            <a:endParaRPr lang="pt-BR" dirty="0"/>
          </a:p>
        </p:txBody>
      </p:sp>
      <p:sp>
        <p:nvSpPr>
          <p:cNvPr id="9" name="Espaço Reservado para Conteúdo 2">
            <a:extLst>
              <a:ext uri="{FF2B5EF4-FFF2-40B4-BE49-F238E27FC236}">
                <a16:creationId xmlns:a16="http://schemas.microsoft.com/office/drawing/2014/main" id="{940145BB-BB9B-4C4B-8048-C0D5616069E7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167063" y="1557338"/>
            <a:ext cx="2592387" cy="424815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1200"/>
              </a:spcBef>
              <a:buNone/>
              <a:defRPr sz="2000"/>
            </a:lvl1pPr>
            <a:lvl2pPr marL="0" indent="0">
              <a:lnSpc>
                <a:spcPct val="100000"/>
              </a:lnSpc>
              <a:spcBef>
                <a:spcPts val="600"/>
              </a:spcBef>
              <a:buNone/>
              <a:defRPr sz="1800"/>
            </a:lvl2pPr>
            <a:lvl3pPr marL="0" indent="0">
              <a:lnSpc>
                <a:spcPct val="100000"/>
              </a:lnSpc>
              <a:spcBef>
                <a:spcPts val="600"/>
              </a:spcBef>
              <a:buNone/>
              <a:defRPr sz="1800"/>
            </a:lvl3pPr>
            <a:lvl4pPr marL="0" indent="0">
              <a:lnSpc>
                <a:spcPct val="100000"/>
              </a:lnSpc>
              <a:spcBef>
                <a:spcPts val="600"/>
              </a:spcBef>
              <a:buNone/>
              <a:defRPr sz="1800"/>
            </a:lvl4pPr>
            <a:lvl5pPr marL="0" indent="0">
              <a:lnSpc>
                <a:spcPct val="100000"/>
              </a:lnSpc>
              <a:spcBef>
                <a:spcPts val="600"/>
              </a:spcBef>
              <a:buNone/>
              <a:defRPr sz="1800"/>
            </a:lvl5pPr>
          </a:lstStyle>
          <a:p>
            <a:pPr lvl="0"/>
            <a:r>
              <a:rPr lang="pt-BR" dirty="0"/>
              <a:t>Arial regular 20pt </a:t>
            </a:r>
            <a:r>
              <a:rPr lang="pt-BR" dirty="0" err="1"/>
              <a:t>black</a:t>
            </a:r>
            <a:endParaRPr lang="pt-BR" dirty="0"/>
          </a:p>
        </p:txBody>
      </p:sp>
      <p:sp>
        <p:nvSpPr>
          <p:cNvPr id="13" name="Espaço Reservado para Conteúdo 2">
            <a:extLst>
              <a:ext uri="{FF2B5EF4-FFF2-40B4-BE49-F238E27FC236}">
                <a16:creationId xmlns:a16="http://schemas.microsoft.com/office/drawing/2014/main" id="{9AB4EFE8-5F40-44EE-A626-DA84985746D5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6119813" y="1557338"/>
            <a:ext cx="2618185" cy="424815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1200"/>
              </a:spcBef>
              <a:buNone/>
              <a:defRPr sz="2000"/>
            </a:lvl1pPr>
            <a:lvl2pPr marL="0" indent="0">
              <a:lnSpc>
                <a:spcPct val="100000"/>
              </a:lnSpc>
              <a:spcBef>
                <a:spcPts val="600"/>
              </a:spcBef>
              <a:buNone/>
              <a:defRPr sz="1800"/>
            </a:lvl2pPr>
            <a:lvl3pPr marL="0" indent="0">
              <a:lnSpc>
                <a:spcPct val="100000"/>
              </a:lnSpc>
              <a:spcBef>
                <a:spcPts val="600"/>
              </a:spcBef>
              <a:buNone/>
              <a:defRPr sz="1800"/>
            </a:lvl3pPr>
            <a:lvl4pPr marL="0" indent="0">
              <a:lnSpc>
                <a:spcPct val="100000"/>
              </a:lnSpc>
              <a:spcBef>
                <a:spcPts val="600"/>
              </a:spcBef>
              <a:buNone/>
              <a:defRPr sz="1800"/>
            </a:lvl4pPr>
            <a:lvl5pPr marL="0" indent="0">
              <a:lnSpc>
                <a:spcPct val="100000"/>
              </a:lnSpc>
              <a:spcBef>
                <a:spcPts val="600"/>
              </a:spcBef>
              <a:buNone/>
              <a:defRPr sz="1800"/>
            </a:lvl5pPr>
          </a:lstStyle>
          <a:p>
            <a:pPr lvl="0"/>
            <a:r>
              <a:rPr lang="pt-BR" dirty="0"/>
              <a:t>Arial regular 20pt </a:t>
            </a:r>
            <a:r>
              <a:rPr lang="pt-BR" dirty="0" err="1"/>
              <a:t>black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245908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81" userDrawn="1">
          <p15:clr>
            <a:srgbClr val="FBAE40"/>
          </p15:clr>
        </p15:guide>
        <p15:guide id="2" orient="horz" pos="3861" userDrawn="1">
          <p15:clr>
            <a:srgbClr val="FBAE40"/>
          </p15:clr>
        </p15:guide>
        <p15:guide id="3" pos="1791" userDrawn="1">
          <p15:clr>
            <a:srgbClr val="FBAE40"/>
          </p15:clr>
        </p15:guide>
        <p15:guide id="4" pos="1995" userDrawn="1">
          <p15:clr>
            <a:srgbClr val="FBAE40"/>
          </p15:clr>
        </p15:guide>
        <p15:guide id="5" pos="3628" userDrawn="1">
          <p15:clr>
            <a:srgbClr val="FBAE40"/>
          </p15:clr>
        </p15:guide>
        <p15:guide id="6" pos="3855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8">
            <a:extLst>
              <a:ext uri="{FF2B5EF4-FFF2-40B4-BE49-F238E27FC236}">
                <a16:creationId xmlns:a16="http://schemas.microsoft.com/office/drawing/2014/main" id="{467E6250-9842-7E44-A6C3-46772C09B13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5030" y="276153"/>
            <a:ext cx="8479234" cy="685312"/>
          </a:xfrm>
          <a:prstGeom prst="rect">
            <a:avLst/>
          </a:prstGeom>
        </p:spPr>
        <p:txBody>
          <a:bodyPr/>
          <a:lstStyle>
            <a:lvl1pPr marL="0" marR="0" indent="0" algn="l" defTabSz="514343" rtl="0" fontAlgn="auto" latinLnBrk="0" hangingPunct="0">
              <a:lnSpc>
                <a:spcPct val="100000"/>
              </a:lnSpc>
              <a:spcBef>
                <a:spcPts val="422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-65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Trebuchet MS"/>
              </a:defRPr>
            </a:lvl1pPr>
          </a:lstStyle>
          <a:p>
            <a:r>
              <a:rPr lang="en-US" dirty="0" err="1"/>
              <a:t>Título</a:t>
            </a:r>
            <a:r>
              <a:rPr lang="en-US" dirty="0"/>
              <a:t> 24pt</a:t>
            </a:r>
          </a:p>
        </p:txBody>
      </p:sp>
      <p:sp>
        <p:nvSpPr>
          <p:cNvPr id="10" name="Espaço Reservado para Rodapé 1">
            <a:extLst>
              <a:ext uri="{FF2B5EF4-FFF2-40B4-BE49-F238E27FC236}">
                <a16:creationId xmlns:a16="http://schemas.microsoft.com/office/drawing/2014/main" id="{F85DD7F5-8555-43D5-AA82-F57C4D327E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5028" y="6314908"/>
            <a:ext cx="6305168" cy="123111"/>
          </a:xfrm>
          <a:prstGeom prst="rect">
            <a:avLst/>
          </a:prstGeom>
        </p:spPr>
        <p:txBody>
          <a:bodyPr vert="horz" wrap="square" lIns="90000" tIns="0" rIns="0" bIns="0" rtlCol="0" anchor="ctr">
            <a:spAutoFit/>
          </a:bodyPr>
          <a:lstStyle>
            <a:lvl1pPr algn="l">
              <a:defRPr sz="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t-BR" sz="800"/>
              <a:t>Material elaborado para utilização exclusiva nos cursos do IBGC</a:t>
            </a:r>
            <a:endParaRPr lang="pt-BR" sz="800" dirty="0"/>
          </a:p>
        </p:txBody>
      </p:sp>
      <p:sp>
        <p:nvSpPr>
          <p:cNvPr id="11" name="Espaço Reservado para Número de Slide 2">
            <a:extLst>
              <a:ext uri="{FF2B5EF4-FFF2-40B4-BE49-F238E27FC236}">
                <a16:creationId xmlns:a16="http://schemas.microsoft.com/office/drawing/2014/main" id="{022092D0-ED12-4FF3-A67C-ABB844A0C5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5028" y="6440192"/>
            <a:ext cx="2057400" cy="123111"/>
          </a:xfrm>
          <a:prstGeom prst="rect">
            <a:avLst/>
          </a:prstGeom>
        </p:spPr>
        <p:txBody>
          <a:bodyPr vert="horz" lIns="90000" tIns="0" rIns="0" bIns="0" rtlCol="0" anchor="ctr">
            <a:spAutoFit/>
          </a:bodyPr>
          <a:lstStyle>
            <a:lvl1pPr algn="l">
              <a:defRPr sz="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BC00688-9B90-49D3-9E64-4EA3B5AEAAD7}" type="slidenum">
              <a:rPr lang="pt-BR" smtClean="0"/>
              <a:pPr/>
              <a:t>‹nº›</a:t>
            </a:fld>
            <a:endParaRPr lang="pt-BR" sz="800"/>
          </a:p>
        </p:txBody>
      </p:sp>
      <p:sp>
        <p:nvSpPr>
          <p:cNvPr id="9" name="Espaço Reservado para Conteúdo 2">
            <a:extLst>
              <a:ext uri="{FF2B5EF4-FFF2-40B4-BE49-F238E27FC236}">
                <a16:creationId xmlns:a16="http://schemas.microsoft.com/office/drawing/2014/main" id="{38765BB8-6564-442A-A9D7-F1EDDB5C0F5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225425" y="1557338"/>
            <a:ext cx="1898650" cy="424815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1200"/>
              </a:spcBef>
              <a:buNone/>
              <a:defRPr sz="2000"/>
            </a:lvl1pPr>
            <a:lvl2pPr marL="0" indent="0">
              <a:lnSpc>
                <a:spcPct val="100000"/>
              </a:lnSpc>
              <a:spcBef>
                <a:spcPts val="600"/>
              </a:spcBef>
              <a:buNone/>
              <a:defRPr sz="1800"/>
            </a:lvl2pPr>
            <a:lvl3pPr marL="0" indent="0">
              <a:lnSpc>
                <a:spcPct val="100000"/>
              </a:lnSpc>
              <a:spcBef>
                <a:spcPts val="600"/>
              </a:spcBef>
              <a:buNone/>
              <a:defRPr sz="1800"/>
            </a:lvl3pPr>
            <a:lvl4pPr marL="0" indent="0">
              <a:lnSpc>
                <a:spcPct val="100000"/>
              </a:lnSpc>
              <a:spcBef>
                <a:spcPts val="600"/>
              </a:spcBef>
              <a:buNone/>
              <a:defRPr sz="1800"/>
            </a:lvl4pPr>
            <a:lvl5pPr marL="0" indent="0">
              <a:lnSpc>
                <a:spcPct val="100000"/>
              </a:lnSpc>
              <a:spcBef>
                <a:spcPts val="600"/>
              </a:spcBef>
              <a:buNone/>
              <a:defRPr sz="1800"/>
            </a:lvl5pPr>
          </a:lstStyle>
          <a:p>
            <a:pPr lvl="0"/>
            <a:r>
              <a:rPr lang="pt-BR" dirty="0"/>
              <a:t>Arial regular 20pt </a:t>
            </a:r>
            <a:r>
              <a:rPr lang="pt-BR" dirty="0" err="1"/>
              <a:t>black</a:t>
            </a:r>
            <a:endParaRPr lang="pt-BR" dirty="0"/>
          </a:p>
        </p:txBody>
      </p:sp>
      <p:sp>
        <p:nvSpPr>
          <p:cNvPr id="13" name="Espaço Reservado para Conteúdo 2">
            <a:extLst>
              <a:ext uri="{FF2B5EF4-FFF2-40B4-BE49-F238E27FC236}">
                <a16:creationId xmlns:a16="http://schemas.microsoft.com/office/drawing/2014/main" id="{3AC91EC3-BA96-4B9A-ACE4-08CAEF354C22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2411413" y="1557338"/>
            <a:ext cx="1898650" cy="424815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1200"/>
              </a:spcBef>
              <a:buNone/>
              <a:defRPr sz="2000"/>
            </a:lvl1pPr>
            <a:lvl2pPr marL="0" indent="0">
              <a:lnSpc>
                <a:spcPct val="100000"/>
              </a:lnSpc>
              <a:spcBef>
                <a:spcPts val="600"/>
              </a:spcBef>
              <a:buNone/>
              <a:defRPr sz="1800"/>
            </a:lvl2pPr>
            <a:lvl3pPr marL="0" indent="0">
              <a:lnSpc>
                <a:spcPct val="100000"/>
              </a:lnSpc>
              <a:spcBef>
                <a:spcPts val="600"/>
              </a:spcBef>
              <a:buNone/>
              <a:defRPr sz="1800"/>
            </a:lvl3pPr>
            <a:lvl4pPr marL="0" indent="0">
              <a:lnSpc>
                <a:spcPct val="100000"/>
              </a:lnSpc>
              <a:spcBef>
                <a:spcPts val="600"/>
              </a:spcBef>
              <a:buNone/>
              <a:defRPr sz="1800"/>
            </a:lvl4pPr>
            <a:lvl5pPr marL="0" indent="0">
              <a:lnSpc>
                <a:spcPct val="100000"/>
              </a:lnSpc>
              <a:spcBef>
                <a:spcPts val="600"/>
              </a:spcBef>
              <a:buNone/>
              <a:defRPr sz="1800"/>
            </a:lvl5pPr>
          </a:lstStyle>
          <a:p>
            <a:pPr lvl="0"/>
            <a:r>
              <a:rPr lang="pt-BR" dirty="0"/>
              <a:t>Arial regular 20pt </a:t>
            </a:r>
            <a:r>
              <a:rPr lang="pt-BR" dirty="0" err="1"/>
              <a:t>black</a:t>
            </a:r>
            <a:endParaRPr lang="pt-BR" dirty="0"/>
          </a:p>
        </p:txBody>
      </p:sp>
      <p:sp>
        <p:nvSpPr>
          <p:cNvPr id="14" name="Espaço Reservado para Conteúdo 2">
            <a:extLst>
              <a:ext uri="{FF2B5EF4-FFF2-40B4-BE49-F238E27FC236}">
                <a16:creationId xmlns:a16="http://schemas.microsoft.com/office/drawing/2014/main" id="{16873C7A-BF20-46FB-A0A7-87B5AD06959D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4626427" y="1557338"/>
            <a:ext cx="1898650" cy="424815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1200"/>
              </a:spcBef>
              <a:buNone/>
              <a:defRPr sz="2000"/>
            </a:lvl1pPr>
            <a:lvl2pPr marL="0" indent="0">
              <a:lnSpc>
                <a:spcPct val="100000"/>
              </a:lnSpc>
              <a:spcBef>
                <a:spcPts val="600"/>
              </a:spcBef>
              <a:buNone/>
              <a:defRPr sz="1800"/>
            </a:lvl2pPr>
            <a:lvl3pPr marL="0" indent="0">
              <a:lnSpc>
                <a:spcPct val="100000"/>
              </a:lnSpc>
              <a:spcBef>
                <a:spcPts val="600"/>
              </a:spcBef>
              <a:buNone/>
              <a:defRPr sz="1800"/>
            </a:lvl3pPr>
            <a:lvl4pPr marL="0" indent="0">
              <a:lnSpc>
                <a:spcPct val="100000"/>
              </a:lnSpc>
              <a:spcBef>
                <a:spcPts val="600"/>
              </a:spcBef>
              <a:buNone/>
              <a:defRPr sz="1800"/>
            </a:lvl4pPr>
            <a:lvl5pPr marL="0" indent="0">
              <a:lnSpc>
                <a:spcPct val="100000"/>
              </a:lnSpc>
              <a:spcBef>
                <a:spcPts val="600"/>
              </a:spcBef>
              <a:buNone/>
              <a:defRPr sz="1800"/>
            </a:lvl5pPr>
          </a:lstStyle>
          <a:p>
            <a:pPr lvl="0"/>
            <a:r>
              <a:rPr lang="pt-BR" dirty="0"/>
              <a:t>Arial regular 20pt </a:t>
            </a:r>
            <a:r>
              <a:rPr lang="pt-BR" dirty="0" err="1"/>
              <a:t>black</a:t>
            </a:r>
            <a:endParaRPr lang="pt-BR" dirty="0"/>
          </a:p>
        </p:txBody>
      </p:sp>
      <p:sp>
        <p:nvSpPr>
          <p:cNvPr id="15" name="Espaço Reservado para Conteúdo 2">
            <a:extLst>
              <a:ext uri="{FF2B5EF4-FFF2-40B4-BE49-F238E27FC236}">
                <a16:creationId xmlns:a16="http://schemas.microsoft.com/office/drawing/2014/main" id="{1C73216C-609F-431C-8F87-12A9A3BE102C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812415" y="1557338"/>
            <a:ext cx="1898650" cy="424815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1200"/>
              </a:spcBef>
              <a:buNone/>
              <a:defRPr sz="2000"/>
            </a:lvl1pPr>
            <a:lvl2pPr marL="0" indent="0">
              <a:lnSpc>
                <a:spcPct val="100000"/>
              </a:lnSpc>
              <a:spcBef>
                <a:spcPts val="600"/>
              </a:spcBef>
              <a:buNone/>
              <a:defRPr sz="1800"/>
            </a:lvl2pPr>
            <a:lvl3pPr marL="0" indent="0">
              <a:lnSpc>
                <a:spcPct val="100000"/>
              </a:lnSpc>
              <a:spcBef>
                <a:spcPts val="600"/>
              </a:spcBef>
              <a:buNone/>
              <a:defRPr sz="1800"/>
            </a:lvl3pPr>
            <a:lvl4pPr marL="0" indent="0">
              <a:lnSpc>
                <a:spcPct val="100000"/>
              </a:lnSpc>
              <a:spcBef>
                <a:spcPts val="600"/>
              </a:spcBef>
              <a:buNone/>
              <a:defRPr sz="1800"/>
            </a:lvl4pPr>
            <a:lvl5pPr marL="0" indent="0">
              <a:lnSpc>
                <a:spcPct val="100000"/>
              </a:lnSpc>
              <a:spcBef>
                <a:spcPts val="600"/>
              </a:spcBef>
              <a:buNone/>
              <a:defRPr sz="1800"/>
            </a:lvl5pPr>
          </a:lstStyle>
          <a:p>
            <a:pPr lvl="0"/>
            <a:r>
              <a:rPr lang="pt-BR" dirty="0"/>
              <a:t>Arial regular 20pt </a:t>
            </a:r>
            <a:r>
              <a:rPr lang="pt-BR" dirty="0" err="1"/>
              <a:t>black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303312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81" userDrawn="1">
          <p15:clr>
            <a:srgbClr val="FBAE40"/>
          </p15:clr>
        </p15:guide>
        <p15:guide id="2" orient="horz" pos="3861" userDrawn="1">
          <p15:clr>
            <a:srgbClr val="FBAE40"/>
          </p15:clr>
        </p15:guide>
        <p15:guide id="3" pos="1338" userDrawn="1">
          <p15:clr>
            <a:srgbClr val="FBAE40"/>
          </p15:clr>
        </p15:guide>
        <p15:guide id="4" pos="1519" userDrawn="1">
          <p15:clr>
            <a:srgbClr val="FBAE40"/>
          </p15:clr>
        </p15:guide>
        <p15:guide id="5" pos="2721" userDrawn="1">
          <p15:clr>
            <a:srgbClr val="FBAE40"/>
          </p15:clr>
        </p15:guide>
        <p15:guide id="6" pos="2903" userDrawn="1">
          <p15:clr>
            <a:srgbClr val="FBAE40"/>
          </p15:clr>
        </p15:guide>
        <p15:guide id="7" pos="4105" userDrawn="1">
          <p15:clr>
            <a:srgbClr val="FBAE40"/>
          </p15:clr>
        </p15:guide>
        <p15:guide id="8" pos="4286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8">
            <a:extLst>
              <a:ext uri="{FF2B5EF4-FFF2-40B4-BE49-F238E27FC236}">
                <a16:creationId xmlns:a16="http://schemas.microsoft.com/office/drawing/2014/main" id="{467E6250-9842-7E44-A6C3-46772C09B13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5030" y="276153"/>
            <a:ext cx="8479234" cy="685312"/>
          </a:xfrm>
          <a:prstGeom prst="rect">
            <a:avLst/>
          </a:prstGeom>
        </p:spPr>
        <p:txBody>
          <a:bodyPr/>
          <a:lstStyle>
            <a:lvl1pPr marL="0" marR="0" indent="0" algn="l" defTabSz="514343" rtl="0" fontAlgn="auto" latinLnBrk="0" hangingPunct="0">
              <a:lnSpc>
                <a:spcPct val="100000"/>
              </a:lnSpc>
              <a:spcBef>
                <a:spcPts val="422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-65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Trebuchet MS"/>
              </a:defRPr>
            </a:lvl1pPr>
          </a:lstStyle>
          <a:p>
            <a:r>
              <a:rPr lang="en-US" dirty="0" err="1"/>
              <a:t>Título</a:t>
            </a:r>
            <a:r>
              <a:rPr lang="en-US" dirty="0"/>
              <a:t> 24pt</a:t>
            </a:r>
          </a:p>
        </p:txBody>
      </p:sp>
      <p:sp>
        <p:nvSpPr>
          <p:cNvPr id="7" name="Text Placeholder 15">
            <a:extLst>
              <a:ext uri="{FF2B5EF4-FFF2-40B4-BE49-F238E27FC236}">
                <a16:creationId xmlns:a16="http://schemas.microsoft.com/office/drawing/2014/main" id="{165F9619-99E0-9F46-9129-34A9DBDD4ED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5030" y="1916115"/>
            <a:ext cx="8478439" cy="388937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75"/>
              </a:spcBef>
              <a:buNone/>
              <a:tabLst/>
              <a:defRPr sz="2800" b="0" i="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38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Arial Regular 28pt grey</a:t>
            </a:r>
          </a:p>
        </p:txBody>
      </p:sp>
      <p:sp>
        <p:nvSpPr>
          <p:cNvPr id="6" name="Espaço Reservado para Rodapé 1">
            <a:extLst>
              <a:ext uri="{FF2B5EF4-FFF2-40B4-BE49-F238E27FC236}">
                <a16:creationId xmlns:a16="http://schemas.microsoft.com/office/drawing/2014/main" id="{E9B56E06-EB7B-4691-8887-BD9E5B1F3B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5028" y="6314908"/>
            <a:ext cx="6305168" cy="123111"/>
          </a:xfrm>
          <a:prstGeom prst="rect">
            <a:avLst/>
          </a:prstGeom>
        </p:spPr>
        <p:txBody>
          <a:bodyPr vert="horz" wrap="square" lIns="90000" tIns="0" rIns="0" bIns="0" rtlCol="0" anchor="ctr">
            <a:spAutoFit/>
          </a:bodyPr>
          <a:lstStyle>
            <a:lvl1pPr algn="l">
              <a:defRPr sz="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t-BR" sz="800"/>
              <a:t>Material elaborado para utilização exclusiva nos cursos do IBGC</a:t>
            </a:r>
            <a:endParaRPr lang="pt-BR" sz="800" dirty="0"/>
          </a:p>
        </p:txBody>
      </p:sp>
      <p:sp>
        <p:nvSpPr>
          <p:cNvPr id="10" name="Espaço Reservado para Número de Slide 2">
            <a:extLst>
              <a:ext uri="{FF2B5EF4-FFF2-40B4-BE49-F238E27FC236}">
                <a16:creationId xmlns:a16="http://schemas.microsoft.com/office/drawing/2014/main" id="{78AF1BF9-936C-4799-BB8E-2D997BBD64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5028" y="6440192"/>
            <a:ext cx="2057400" cy="123111"/>
          </a:xfrm>
          <a:prstGeom prst="rect">
            <a:avLst/>
          </a:prstGeom>
        </p:spPr>
        <p:txBody>
          <a:bodyPr vert="horz" lIns="90000" tIns="0" rIns="0" bIns="0" rtlCol="0" anchor="ctr">
            <a:spAutoFit/>
          </a:bodyPr>
          <a:lstStyle>
            <a:lvl1pPr algn="l">
              <a:defRPr sz="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BC00688-9B90-49D3-9E64-4EA3B5AEAAD7}" type="slidenum">
              <a:rPr lang="pt-BR" smtClean="0"/>
              <a:pPr/>
              <a:t>‹nº›</a:t>
            </a:fld>
            <a:endParaRPr lang="pt-BR" sz="800"/>
          </a:p>
        </p:txBody>
      </p:sp>
    </p:spTree>
    <p:extLst>
      <p:ext uri="{BB962C8B-B14F-4D97-AF65-F5344CB8AC3E}">
        <p14:creationId xmlns:p14="http://schemas.microsoft.com/office/powerpoint/2010/main" val="35154718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81" userDrawn="1">
          <p15:clr>
            <a:srgbClr val="FBAE40"/>
          </p15:clr>
        </p15:guide>
        <p15:guide id="2" orient="horz" pos="3861" userDrawn="1">
          <p15:clr>
            <a:srgbClr val="FBAE40"/>
          </p15:clr>
        </p15:guide>
        <p15:guide id="3" orient="horz" pos="1207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de Título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18">
            <a:extLst>
              <a:ext uri="{FF2B5EF4-FFF2-40B4-BE49-F238E27FC236}">
                <a16:creationId xmlns:a16="http://schemas.microsoft.com/office/drawing/2014/main" id="{F8C4A9E2-7602-4B5E-9C33-8A96FB8CED5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50000" b="46797"/>
          <a:stretch/>
        </p:blipFill>
        <p:spPr>
          <a:xfrm>
            <a:off x="4259030" y="1660060"/>
            <a:ext cx="4884970" cy="5197940"/>
          </a:xfrm>
          <a:prstGeom prst="rect">
            <a:avLst/>
          </a:prstGeom>
        </p:spPr>
      </p:pic>
      <p:sp>
        <p:nvSpPr>
          <p:cNvPr id="24" name="Text Placeholder 15">
            <a:extLst>
              <a:ext uri="{FF2B5EF4-FFF2-40B4-BE49-F238E27FC236}">
                <a16:creationId xmlns:a16="http://schemas.microsoft.com/office/drawing/2014/main" id="{ABAC2D49-753D-754C-82ED-E8DB4C076F0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52724" y="5465594"/>
            <a:ext cx="5915025" cy="366395"/>
          </a:xfrm>
          <a:prstGeom prst="rect">
            <a:avLst/>
          </a:prstGeom>
        </p:spPr>
        <p:txBody>
          <a:bodyPr/>
          <a:lstStyle>
            <a:lvl1pPr>
              <a:buNone/>
              <a:defRPr sz="1800" b="1" i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38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 err="1"/>
              <a:t>Assunto</a:t>
            </a:r>
            <a:r>
              <a:rPr lang="en-US" dirty="0"/>
              <a:t> 18pt</a:t>
            </a:r>
          </a:p>
        </p:txBody>
      </p:sp>
      <p:sp>
        <p:nvSpPr>
          <p:cNvPr id="28" name="Text Placeholder 15">
            <a:extLst>
              <a:ext uri="{FF2B5EF4-FFF2-40B4-BE49-F238E27FC236}">
                <a16:creationId xmlns:a16="http://schemas.microsoft.com/office/drawing/2014/main" id="{8960BAD4-7840-E24F-B351-55BB9E330AB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52724" y="5937809"/>
            <a:ext cx="5915025" cy="270313"/>
          </a:xfrm>
          <a:prstGeom prst="rect">
            <a:avLst/>
          </a:prstGeom>
        </p:spPr>
        <p:txBody>
          <a:bodyPr/>
          <a:lstStyle>
            <a:lvl1pPr>
              <a:buNone/>
              <a:defRPr sz="1200" b="0" i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38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 err="1"/>
              <a:t>Mês</a:t>
            </a:r>
            <a:r>
              <a:rPr lang="en-US" dirty="0"/>
              <a:t>/</a:t>
            </a:r>
            <a:r>
              <a:rPr lang="en-US" dirty="0" err="1"/>
              <a:t>Ano</a:t>
            </a:r>
            <a:endParaRPr lang="en-US" dirty="0"/>
          </a:p>
        </p:txBody>
      </p:sp>
      <p:pic>
        <p:nvPicPr>
          <p:cNvPr id="8" name="Picture 16">
            <a:extLst>
              <a:ext uri="{FF2B5EF4-FFF2-40B4-BE49-F238E27FC236}">
                <a16:creationId xmlns:a16="http://schemas.microsoft.com/office/drawing/2014/main" id="{749A1FCD-B94E-4419-A519-C92DF808891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71847" y="2760135"/>
            <a:ext cx="2696443" cy="98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53162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urric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8">
            <a:extLst>
              <a:ext uri="{FF2B5EF4-FFF2-40B4-BE49-F238E27FC236}">
                <a16:creationId xmlns:a16="http://schemas.microsoft.com/office/drawing/2014/main" id="{C7F4A3BD-2AE0-BF4B-9F86-8156B8C3CDE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20466" y="1020231"/>
            <a:ext cx="6283002" cy="302491"/>
          </a:xfrm>
          <a:prstGeom prst="rect">
            <a:avLst/>
          </a:prstGeom>
        </p:spPr>
        <p:txBody>
          <a:bodyPr anchor="ctr"/>
          <a:lstStyle>
            <a:lvl1pPr marL="0" marR="0" indent="0" algn="l" defTabSz="514343" rtl="0" fontAlgn="auto" latinLnBrk="0" hangingPunct="0">
              <a:lnSpc>
                <a:spcPct val="100000"/>
              </a:lnSpc>
              <a:spcBef>
                <a:spcPts val="422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-65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Trebuchet MS"/>
              </a:defRPr>
            </a:lvl1pPr>
          </a:lstStyle>
          <a:p>
            <a:r>
              <a:rPr lang="en-US" dirty="0"/>
              <a:t>Nome </a:t>
            </a:r>
            <a:r>
              <a:rPr lang="en-US" dirty="0" err="1"/>
              <a:t>Sobrenome</a:t>
            </a:r>
            <a:r>
              <a:rPr lang="en-US" dirty="0"/>
              <a:t> 18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20" name="Text Placeholder 15">
            <a:extLst>
              <a:ext uri="{FF2B5EF4-FFF2-40B4-BE49-F238E27FC236}">
                <a16:creationId xmlns:a16="http://schemas.microsoft.com/office/drawing/2014/main" id="{4D43B904-F214-FD40-A9F4-1D533DDDC30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20465" y="2001328"/>
            <a:ext cx="6283797" cy="380416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400" b="0" i="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38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Arial Regular 14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7B62F5D6-4C17-4A9F-A414-9AABA2FA6B75}"/>
              </a:ext>
            </a:extLst>
          </p:cNvPr>
          <p:cNvSpPr/>
          <p:nvPr userDrawn="1"/>
        </p:nvSpPr>
        <p:spPr>
          <a:xfrm>
            <a:off x="1" y="0"/>
            <a:ext cx="130258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350"/>
          </a:p>
        </p:txBody>
      </p:sp>
      <p:sp>
        <p:nvSpPr>
          <p:cNvPr id="9" name="Espaço Reservado para Imagem 15">
            <a:extLst>
              <a:ext uri="{FF2B5EF4-FFF2-40B4-BE49-F238E27FC236}">
                <a16:creationId xmlns:a16="http://schemas.microsoft.com/office/drawing/2014/main" id="{73127853-F065-438C-A8F9-A7B212B0A22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62590" y="1032597"/>
            <a:ext cx="1080000" cy="1080000"/>
          </a:xfrm>
          <a:custGeom>
            <a:avLst/>
            <a:gdLst>
              <a:gd name="connsiteX0" fmla="*/ 92422 w 863600"/>
              <a:gd name="connsiteY0" fmla="*/ 0 h 1037420"/>
              <a:gd name="connsiteX1" fmla="*/ 771178 w 863600"/>
              <a:gd name="connsiteY1" fmla="*/ 0 h 1037420"/>
              <a:gd name="connsiteX2" fmla="*/ 863600 w 863600"/>
              <a:gd name="connsiteY2" fmla="*/ 92422 h 1037420"/>
              <a:gd name="connsiteX3" fmla="*/ 863600 w 863600"/>
              <a:gd name="connsiteY3" fmla="*/ 944998 h 1037420"/>
              <a:gd name="connsiteX4" fmla="*/ 771178 w 863600"/>
              <a:gd name="connsiteY4" fmla="*/ 1037420 h 1037420"/>
              <a:gd name="connsiteX5" fmla="*/ 92422 w 863600"/>
              <a:gd name="connsiteY5" fmla="*/ 1037420 h 1037420"/>
              <a:gd name="connsiteX6" fmla="*/ 0 w 863600"/>
              <a:gd name="connsiteY6" fmla="*/ 944998 h 1037420"/>
              <a:gd name="connsiteX7" fmla="*/ 0 w 863600"/>
              <a:gd name="connsiteY7" fmla="*/ 92422 h 1037420"/>
              <a:gd name="connsiteX8" fmla="*/ 92422 w 863600"/>
              <a:gd name="connsiteY8" fmla="*/ 0 h 1037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63600" h="1037420">
                <a:moveTo>
                  <a:pt x="92422" y="0"/>
                </a:moveTo>
                <a:lnTo>
                  <a:pt x="771178" y="0"/>
                </a:lnTo>
                <a:cubicBezTo>
                  <a:pt x="822221" y="0"/>
                  <a:pt x="863600" y="41379"/>
                  <a:pt x="863600" y="92422"/>
                </a:cubicBezTo>
                <a:lnTo>
                  <a:pt x="863600" y="944998"/>
                </a:lnTo>
                <a:cubicBezTo>
                  <a:pt x="863600" y="996041"/>
                  <a:pt x="822221" y="1037420"/>
                  <a:pt x="771178" y="1037420"/>
                </a:cubicBezTo>
                <a:lnTo>
                  <a:pt x="92422" y="1037420"/>
                </a:lnTo>
                <a:cubicBezTo>
                  <a:pt x="41379" y="1037420"/>
                  <a:pt x="0" y="996041"/>
                  <a:pt x="0" y="944998"/>
                </a:cubicBezTo>
                <a:lnTo>
                  <a:pt x="0" y="92422"/>
                </a:lnTo>
                <a:cubicBezTo>
                  <a:pt x="0" y="41379"/>
                  <a:pt x="41379" y="0"/>
                  <a:pt x="92422" y="0"/>
                </a:cubicBezTo>
                <a:close/>
              </a:path>
            </a:pathLst>
          </a:custGeom>
          <a:noFill/>
        </p:spPr>
        <p:txBody>
          <a:bodyPr wrap="square">
            <a:noAutofit/>
          </a:bodyPr>
          <a:lstStyle>
            <a:lvl1pPr marL="0" indent="0">
              <a:buNone/>
              <a:defRPr sz="75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pt-BR" dirty="0"/>
          </a:p>
        </p:txBody>
      </p:sp>
      <p:sp>
        <p:nvSpPr>
          <p:cNvPr id="10" name="Espaço Reservado para Rodapé 1">
            <a:extLst>
              <a:ext uri="{FF2B5EF4-FFF2-40B4-BE49-F238E27FC236}">
                <a16:creationId xmlns:a16="http://schemas.microsoft.com/office/drawing/2014/main" id="{60E5FEB6-EFBA-4BB5-8CFE-3E66EF4978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0467" y="6307373"/>
            <a:ext cx="4842975" cy="123111"/>
          </a:xfrm>
          <a:prstGeom prst="rect">
            <a:avLst/>
          </a:prstGeom>
        </p:spPr>
        <p:txBody>
          <a:bodyPr vert="horz" wrap="square" lIns="90000" tIns="0" rIns="0" bIns="0" rtlCol="0" anchor="ctr">
            <a:spAutoFit/>
          </a:bodyPr>
          <a:lstStyle>
            <a:lvl1pPr algn="l">
              <a:defRPr sz="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t-BR" sz="800" dirty="0"/>
              <a:t>Material elaborado para utilização exclusiva nos cursos do IBGC</a:t>
            </a:r>
          </a:p>
        </p:txBody>
      </p:sp>
      <p:sp>
        <p:nvSpPr>
          <p:cNvPr id="11" name="Espaço Reservado para Número de Slide 2">
            <a:extLst>
              <a:ext uri="{FF2B5EF4-FFF2-40B4-BE49-F238E27FC236}">
                <a16:creationId xmlns:a16="http://schemas.microsoft.com/office/drawing/2014/main" id="{7B91B3C8-A6A3-4CAB-95C4-3F88F4237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420466" y="6432657"/>
            <a:ext cx="2057400" cy="123111"/>
          </a:xfrm>
          <a:prstGeom prst="rect">
            <a:avLst/>
          </a:prstGeom>
        </p:spPr>
        <p:txBody>
          <a:bodyPr vert="horz" lIns="90000" tIns="0" rIns="0" bIns="0" rtlCol="0" anchor="ctr">
            <a:spAutoFit/>
          </a:bodyPr>
          <a:lstStyle>
            <a:lvl1pPr algn="l">
              <a:defRPr sz="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BC00688-9B90-49D3-9E64-4EA3B5AEAAD7}" type="slidenum">
              <a:rPr lang="pt-BR" smtClean="0"/>
              <a:pPr/>
              <a:t>‹nº›</a:t>
            </a:fld>
            <a:endParaRPr lang="pt-BR" sz="800" dirty="0"/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B89EF491-7157-4065-8343-1C4D9686516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420939" y="1351657"/>
            <a:ext cx="6283325" cy="307777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pt-BR" dirty="0"/>
              <a:t>Cargo 14pt</a:t>
            </a:r>
          </a:p>
        </p:txBody>
      </p:sp>
      <p:pic>
        <p:nvPicPr>
          <p:cNvPr id="12" name="Picture 5">
            <a:extLst>
              <a:ext uri="{FF2B5EF4-FFF2-40B4-BE49-F238E27FC236}">
                <a16:creationId xmlns:a16="http://schemas.microsoft.com/office/drawing/2014/main" id="{242D9B4A-A530-4F39-AEAD-F10836B4D43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05312" y="6307373"/>
            <a:ext cx="720000" cy="343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30304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4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los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18">
            <a:extLst>
              <a:ext uri="{FF2B5EF4-FFF2-40B4-BE49-F238E27FC236}">
                <a16:creationId xmlns:a16="http://schemas.microsoft.com/office/drawing/2014/main" id="{B849BA88-C002-4059-B164-719DB63AC36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50000" b="46797"/>
          <a:stretch/>
        </p:blipFill>
        <p:spPr>
          <a:xfrm>
            <a:off x="4259030" y="1660060"/>
            <a:ext cx="4884970" cy="5197940"/>
          </a:xfrm>
          <a:prstGeom prst="rect">
            <a:avLst/>
          </a:prstGeom>
        </p:spPr>
      </p:pic>
      <p:sp>
        <p:nvSpPr>
          <p:cNvPr id="7" name="Title 8">
            <a:extLst>
              <a:ext uri="{FF2B5EF4-FFF2-40B4-BE49-F238E27FC236}">
                <a16:creationId xmlns:a16="http://schemas.microsoft.com/office/drawing/2014/main" id="{F384EBD1-C65B-BE4E-A69D-F60A040974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2724" y="2721646"/>
            <a:ext cx="5915025" cy="1692442"/>
          </a:xfrm>
          <a:prstGeom prst="rect">
            <a:avLst/>
          </a:prstGeom>
        </p:spPr>
        <p:txBody>
          <a:bodyPr/>
          <a:lstStyle>
            <a:lvl1pPr marL="0" marR="0" indent="0" algn="l" defTabSz="514343" rtl="0" fontAlgn="auto" latinLnBrk="0" hangingPunct="0">
              <a:lnSpc>
                <a:spcPct val="100000"/>
              </a:lnSpc>
              <a:spcBef>
                <a:spcPts val="422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-65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Trebuchet MS"/>
              </a:defRPr>
            </a:lvl1pPr>
          </a:lstStyle>
          <a:p>
            <a:r>
              <a:rPr lang="en-US" dirty="0" err="1"/>
              <a:t>Obrigado</a:t>
            </a:r>
            <a:r>
              <a:rPr lang="en-US" dirty="0"/>
              <a:t>!</a:t>
            </a:r>
          </a:p>
        </p:txBody>
      </p:sp>
      <p:sp>
        <p:nvSpPr>
          <p:cNvPr id="5" name="Espaço Reservado para Texto 2">
            <a:extLst>
              <a:ext uri="{FF2B5EF4-FFF2-40B4-BE49-F238E27FC236}">
                <a16:creationId xmlns:a16="http://schemas.microsoft.com/office/drawing/2014/main" id="{0F5F5D13-972D-4872-8CF8-3915A8D2C1BA}"/>
              </a:ext>
            </a:extLst>
          </p:cNvPr>
          <p:cNvSpPr txBox="1">
            <a:spLocks/>
          </p:cNvSpPr>
          <p:nvPr userDrawn="1"/>
        </p:nvSpPr>
        <p:spPr>
          <a:xfrm>
            <a:off x="352724" y="296863"/>
            <a:ext cx="7886700" cy="27031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ibgc.org.br</a:t>
            </a:r>
          </a:p>
        </p:txBody>
      </p:sp>
      <p:sp>
        <p:nvSpPr>
          <p:cNvPr id="6" name="Espaço Reservado para Texto 3">
            <a:extLst>
              <a:ext uri="{FF2B5EF4-FFF2-40B4-BE49-F238E27FC236}">
                <a16:creationId xmlns:a16="http://schemas.microsoft.com/office/drawing/2014/main" id="{9013EC2E-DFF2-4AB0-8AF8-1C82FD554E2A}"/>
              </a:ext>
            </a:extLst>
          </p:cNvPr>
          <p:cNvSpPr txBox="1">
            <a:spLocks/>
          </p:cNvSpPr>
          <p:nvPr userDrawn="1"/>
        </p:nvSpPr>
        <p:spPr>
          <a:xfrm>
            <a:off x="352724" y="5937802"/>
            <a:ext cx="7886700" cy="27031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Av. das Nações Unidas, 12.551 – 21º andar / São Paulo – SP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722E9609-E235-4C46-9A33-30C800EC293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56233" y="6204650"/>
            <a:ext cx="1670975" cy="338540"/>
          </a:xfrm>
          <a:prstGeom prst="rect">
            <a:avLst/>
          </a:prstGeom>
        </p:spPr>
      </p:pic>
      <p:sp>
        <p:nvSpPr>
          <p:cNvPr id="2" name="Retângulo 1">
            <a:hlinkClick r:id="rId4"/>
            <a:extLst>
              <a:ext uri="{FF2B5EF4-FFF2-40B4-BE49-F238E27FC236}">
                <a16:creationId xmlns:a16="http://schemas.microsoft.com/office/drawing/2014/main" id="{64B7F732-AD35-421B-BBF8-DC9D7C49AE14}"/>
              </a:ext>
            </a:extLst>
          </p:cNvPr>
          <p:cNvSpPr/>
          <p:nvPr userDrawn="1"/>
        </p:nvSpPr>
        <p:spPr>
          <a:xfrm>
            <a:off x="356233" y="296863"/>
            <a:ext cx="1110258" cy="270313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>
            <a:hlinkClick r:id="rId5"/>
            <a:extLst>
              <a:ext uri="{FF2B5EF4-FFF2-40B4-BE49-F238E27FC236}">
                <a16:creationId xmlns:a16="http://schemas.microsoft.com/office/drawing/2014/main" id="{27CD1B08-7F63-49BD-8C99-4714A84D5E66}"/>
              </a:ext>
            </a:extLst>
          </p:cNvPr>
          <p:cNvSpPr/>
          <p:nvPr userDrawn="1"/>
        </p:nvSpPr>
        <p:spPr>
          <a:xfrm>
            <a:off x="414760" y="6261650"/>
            <a:ext cx="234000" cy="2340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10">
            <a:hlinkClick r:id="rId6"/>
            <a:extLst>
              <a:ext uri="{FF2B5EF4-FFF2-40B4-BE49-F238E27FC236}">
                <a16:creationId xmlns:a16="http://schemas.microsoft.com/office/drawing/2014/main" id="{1F8A301D-201D-4D58-A73C-3551F6A8B3B3}"/>
              </a:ext>
            </a:extLst>
          </p:cNvPr>
          <p:cNvSpPr/>
          <p:nvPr userDrawn="1"/>
        </p:nvSpPr>
        <p:spPr>
          <a:xfrm>
            <a:off x="677362" y="6261650"/>
            <a:ext cx="234000" cy="2340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Retângulo 13">
            <a:hlinkClick r:id="rId7"/>
            <a:extLst>
              <a:ext uri="{FF2B5EF4-FFF2-40B4-BE49-F238E27FC236}">
                <a16:creationId xmlns:a16="http://schemas.microsoft.com/office/drawing/2014/main" id="{4DC9B712-4526-4C4D-895C-35FC40902D6F}"/>
              </a:ext>
            </a:extLst>
          </p:cNvPr>
          <p:cNvSpPr/>
          <p:nvPr userDrawn="1"/>
        </p:nvSpPr>
        <p:spPr>
          <a:xfrm>
            <a:off x="939964" y="6261650"/>
            <a:ext cx="234000" cy="2340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Retângulo 14">
            <a:hlinkClick r:id="rId8"/>
            <a:extLst>
              <a:ext uri="{FF2B5EF4-FFF2-40B4-BE49-F238E27FC236}">
                <a16:creationId xmlns:a16="http://schemas.microsoft.com/office/drawing/2014/main" id="{4B432668-C34E-4E1C-ABDD-C5A022B700B1}"/>
              </a:ext>
            </a:extLst>
          </p:cNvPr>
          <p:cNvSpPr/>
          <p:nvPr userDrawn="1"/>
        </p:nvSpPr>
        <p:spPr>
          <a:xfrm>
            <a:off x="1202566" y="6261650"/>
            <a:ext cx="234000" cy="2340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Retângulo 15">
            <a:hlinkClick r:id="rId9"/>
            <a:extLst>
              <a:ext uri="{FF2B5EF4-FFF2-40B4-BE49-F238E27FC236}">
                <a16:creationId xmlns:a16="http://schemas.microsoft.com/office/drawing/2014/main" id="{81DAB093-EC3F-4E18-BF8E-B742FD7FCBAC}"/>
              </a:ext>
            </a:extLst>
          </p:cNvPr>
          <p:cNvSpPr/>
          <p:nvPr userDrawn="1"/>
        </p:nvSpPr>
        <p:spPr>
          <a:xfrm>
            <a:off x="1466491" y="6261650"/>
            <a:ext cx="234000" cy="2340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Retângulo 16">
            <a:hlinkClick r:id="rId10"/>
            <a:extLst>
              <a:ext uri="{FF2B5EF4-FFF2-40B4-BE49-F238E27FC236}">
                <a16:creationId xmlns:a16="http://schemas.microsoft.com/office/drawing/2014/main" id="{E8999E43-F072-4719-AD5B-B7AFB299DE37}"/>
              </a:ext>
            </a:extLst>
          </p:cNvPr>
          <p:cNvSpPr/>
          <p:nvPr userDrawn="1"/>
        </p:nvSpPr>
        <p:spPr>
          <a:xfrm>
            <a:off x="1730416" y="6261650"/>
            <a:ext cx="234000" cy="2340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5038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18">
            <a:extLst>
              <a:ext uri="{FF2B5EF4-FFF2-40B4-BE49-F238E27FC236}">
                <a16:creationId xmlns:a16="http://schemas.microsoft.com/office/drawing/2014/main" id="{7C736192-E3D9-41F7-9EF0-D5E1074370B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50000" b="46797"/>
          <a:stretch/>
        </p:blipFill>
        <p:spPr>
          <a:xfrm>
            <a:off x="4259030" y="1660060"/>
            <a:ext cx="4884970" cy="5197940"/>
          </a:xfrm>
          <a:prstGeom prst="rect">
            <a:avLst/>
          </a:prstGeom>
        </p:spPr>
      </p:pic>
      <p:sp>
        <p:nvSpPr>
          <p:cNvPr id="18" name="Title 8">
            <a:extLst>
              <a:ext uri="{FF2B5EF4-FFF2-40B4-BE49-F238E27FC236}">
                <a16:creationId xmlns:a16="http://schemas.microsoft.com/office/drawing/2014/main" id="{9FA68981-9F30-7F4A-B35E-8825005FCA9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2724" y="3247858"/>
            <a:ext cx="5915025" cy="1692442"/>
          </a:xfrm>
          <a:prstGeom prst="rect">
            <a:avLst/>
          </a:prstGeom>
        </p:spPr>
        <p:txBody>
          <a:bodyPr/>
          <a:lstStyle>
            <a:lvl1pPr marL="0" marR="0" indent="0" algn="l" defTabSz="514343" rtl="0" fontAlgn="auto" latinLnBrk="0" hangingPunct="0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4000" b="1" i="0" u="none" strike="noStrike" kern="1200" cap="none" spc="-65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Trebuchet MS"/>
              </a:defRPr>
            </a:lvl1pPr>
          </a:lstStyle>
          <a:p>
            <a:r>
              <a:rPr lang="en-US" dirty="0" err="1"/>
              <a:t>Título</a:t>
            </a:r>
            <a:r>
              <a:rPr lang="en-US" dirty="0"/>
              <a:t> 40pt </a:t>
            </a:r>
            <a:r>
              <a:rPr lang="en-US" dirty="0" err="1"/>
              <a:t>uma</a:t>
            </a:r>
            <a:br>
              <a:rPr lang="en-US" dirty="0"/>
            </a:b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duas</a:t>
            </a:r>
            <a:r>
              <a:rPr lang="en-US" dirty="0"/>
              <a:t> </a:t>
            </a:r>
            <a:r>
              <a:rPr lang="en-US" dirty="0" err="1"/>
              <a:t>linhas</a:t>
            </a:r>
            <a:endParaRPr lang="en-US" dirty="0"/>
          </a:p>
        </p:txBody>
      </p:sp>
      <p:sp>
        <p:nvSpPr>
          <p:cNvPr id="19" name="Text Placeholder 15">
            <a:extLst>
              <a:ext uri="{FF2B5EF4-FFF2-40B4-BE49-F238E27FC236}">
                <a16:creationId xmlns:a16="http://schemas.microsoft.com/office/drawing/2014/main" id="{EE3B9089-C412-BF4F-9E61-85F6BDE5FC4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52724" y="2828496"/>
            <a:ext cx="5915025" cy="270313"/>
          </a:xfrm>
          <a:prstGeom prst="rect">
            <a:avLst/>
          </a:prstGeom>
        </p:spPr>
        <p:txBody>
          <a:bodyPr/>
          <a:lstStyle>
            <a:lvl1pPr>
              <a:buNone/>
              <a:defRPr sz="1400" b="0" i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38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 err="1"/>
              <a:t>Subtítulo</a:t>
            </a:r>
            <a:r>
              <a:rPr lang="en-US" dirty="0"/>
              <a:t> 14pt</a:t>
            </a:r>
          </a:p>
        </p:txBody>
      </p:sp>
      <p:sp>
        <p:nvSpPr>
          <p:cNvPr id="20" name="Text Placeholder 15">
            <a:extLst>
              <a:ext uri="{FF2B5EF4-FFF2-40B4-BE49-F238E27FC236}">
                <a16:creationId xmlns:a16="http://schemas.microsoft.com/office/drawing/2014/main" id="{BC929E22-B871-6146-876B-7FADB58FC17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52724" y="5937809"/>
            <a:ext cx="5915025" cy="270313"/>
          </a:xfrm>
          <a:prstGeom prst="rect">
            <a:avLst/>
          </a:prstGeom>
        </p:spPr>
        <p:txBody>
          <a:bodyPr/>
          <a:lstStyle>
            <a:lvl1pPr>
              <a:buNone/>
              <a:defRPr sz="1200" b="0" i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38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 err="1"/>
              <a:t>Mês</a:t>
            </a:r>
            <a:r>
              <a:rPr lang="en-US" dirty="0"/>
              <a:t>/</a:t>
            </a:r>
            <a:r>
              <a:rPr lang="en-US" dirty="0" err="1"/>
              <a:t>Ano</a:t>
            </a:r>
            <a:endParaRPr lang="en-US" dirty="0"/>
          </a:p>
        </p:txBody>
      </p:sp>
      <p:pic>
        <p:nvPicPr>
          <p:cNvPr id="9" name="Picture 11">
            <a:extLst>
              <a:ext uri="{FF2B5EF4-FFF2-40B4-BE49-F238E27FC236}">
                <a16:creationId xmlns:a16="http://schemas.microsoft.com/office/drawing/2014/main" id="{94083BBD-887F-4237-849B-00DEFC0BAA5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05243" y="532935"/>
            <a:ext cx="901375" cy="1127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664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18">
            <a:extLst>
              <a:ext uri="{FF2B5EF4-FFF2-40B4-BE49-F238E27FC236}">
                <a16:creationId xmlns:a16="http://schemas.microsoft.com/office/drawing/2014/main" id="{00B70084-B094-4034-AC48-D48465F33B0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50000" b="46797"/>
          <a:stretch/>
        </p:blipFill>
        <p:spPr>
          <a:xfrm>
            <a:off x="4259030" y="1660060"/>
            <a:ext cx="4884970" cy="5197940"/>
          </a:xfrm>
          <a:prstGeom prst="rect">
            <a:avLst/>
          </a:prstGeom>
        </p:spPr>
      </p:pic>
      <p:sp>
        <p:nvSpPr>
          <p:cNvPr id="18" name="Title 8">
            <a:extLst>
              <a:ext uri="{FF2B5EF4-FFF2-40B4-BE49-F238E27FC236}">
                <a16:creationId xmlns:a16="http://schemas.microsoft.com/office/drawing/2014/main" id="{9FA68981-9F30-7F4A-B35E-8825005FCA9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2724" y="2611500"/>
            <a:ext cx="5915025" cy="2219580"/>
          </a:xfrm>
          <a:prstGeom prst="rect">
            <a:avLst/>
          </a:prstGeom>
        </p:spPr>
        <p:txBody>
          <a:bodyPr/>
          <a:lstStyle>
            <a:lvl1pPr marL="0" marR="0" indent="0" algn="l" defTabSz="514343" rtl="0" fontAlgn="auto" latinLnBrk="0" hangingPunct="0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4000" b="1" i="0" u="none" strike="noStrike" cap="none" spc="-65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Trebuchet MS"/>
              </a:defRPr>
            </a:lvl1pPr>
          </a:lstStyle>
          <a:p>
            <a:r>
              <a:rPr lang="en-US" dirty="0" err="1"/>
              <a:t>Título</a:t>
            </a:r>
            <a:r>
              <a:rPr lang="en-US" dirty="0"/>
              <a:t> 40pt </a:t>
            </a:r>
            <a:r>
              <a:rPr lang="en-US" dirty="0" err="1"/>
              <a:t>uma</a:t>
            </a:r>
            <a:br>
              <a:rPr lang="en-US" dirty="0"/>
            </a:b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duas</a:t>
            </a:r>
            <a:r>
              <a:rPr lang="en-US" dirty="0"/>
              <a:t> </a:t>
            </a:r>
            <a:r>
              <a:rPr lang="en-US" dirty="0" err="1"/>
              <a:t>linhas</a:t>
            </a:r>
            <a:endParaRPr lang="en-US" dirty="0"/>
          </a:p>
        </p:txBody>
      </p:sp>
      <p:sp>
        <p:nvSpPr>
          <p:cNvPr id="19" name="Text Placeholder 15">
            <a:extLst>
              <a:ext uri="{FF2B5EF4-FFF2-40B4-BE49-F238E27FC236}">
                <a16:creationId xmlns:a16="http://schemas.microsoft.com/office/drawing/2014/main" id="{EE3B9089-C412-BF4F-9E61-85F6BDE5FC4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52724" y="2192138"/>
            <a:ext cx="5915025" cy="270313"/>
          </a:xfrm>
          <a:prstGeom prst="rect">
            <a:avLst/>
          </a:prstGeom>
        </p:spPr>
        <p:txBody>
          <a:bodyPr/>
          <a:lstStyle>
            <a:lvl1pPr>
              <a:buNone/>
              <a:defRPr sz="1400" b="0" i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38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 err="1"/>
              <a:t>Subtítulo</a:t>
            </a:r>
            <a:r>
              <a:rPr lang="en-US" dirty="0"/>
              <a:t> 14pt</a:t>
            </a:r>
          </a:p>
        </p:txBody>
      </p:sp>
      <p:sp>
        <p:nvSpPr>
          <p:cNvPr id="20" name="Text Placeholder 15">
            <a:extLst>
              <a:ext uri="{FF2B5EF4-FFF2-40B4-BE49-F238E27FC236}">
                <a16:creationId xmlns:a16="http://schemas.microsoft.com/office/drawing/2014/main" id="{BC929E22-B871-6146-876B-7FADB58FC17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52724" y="5937809"/>
            <a:ext cx="5915025" cy="270313"/>
          </a:xfrm>
          <a:prstGeom prst="rect">
            <a:avLst/>
          </a:prstGeom>
        </p:spPr>
        <p:txBody>
          <a:bodyPr/>
          <a:lstStyle>
            <a:lvl1pPr>
              <a:buNone/>
              <a:defRPr sz="1200" b="0" i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38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 err="1"/>
              <a:t>Mês</a:t>
            </a:r>
            <a:r>
              <a:rPr lang="en-US" dirty="0"/>
              <a:t>/</a:t>
            </a:r>
            <a:r>
              <a:rPr lang="en-US" dirty="0" err="1"/>
              <a:t>Ano</a:t>
            </a:r>
            <a:endParaRPr lang="en-US" dirty="0"/>
          </a:p>
        </p:txBody>
      </p:sp>
      <p:sp>
        <p:nvSpPr>
          <p:cNvPr id="8" name="Text Placeholder 15">
            <a:extLst>
              <a:ext uri="{FF2B5EF4-FFF2-40B4-BE49-F238E27FC236}">
                <a16:creationId xmlns:a16="http://schemas.microsoft.com/office/drawing/2014/main" id="{4D8F2C64-1793-4FB8-BCA0-AEA22D721DB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52724" y="4985722"/>
            <a:ext cx="5915025" cy="480131"/>
          </a:xfrm>
          <a:prstGeom prst="rect">
            <a:avLst/>
          </a:prstGeom>
        </p:spPr>
        <p:txBody>
          <a:bodyPr>
            <a:spAutoFit/>
          </a:bodyPr>
          <a:lstStyle>
            <a:lvl1pPr>
              <a:spcBef>
                <a:spcPts val="0"/>
              </a:spcBef>
              <a:buNone/>
              <a:defRPr sz="1400" b="1" i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38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Nome </a:t>
            </a:r>
            <a:r>
              <a:rPr lang="en-US" dirty="0" err="1"/>
              <a:t>Sobrenome</a:t>
            </a:r>
            <a:endParaRPr lang="en-US" dirty="0"/>
          </a:p>
          <a:p>
            <a:pPr lvl="0"/>
            <a:r>
              <a:rPr lang="en-US" dirty="0"/>
              <a:t>Cargo</a:t>
            </a:r>
          </a:p>
        </p:txBody>
      </p:sp>
      <p:pic>
        <p:nvPicPr>
          <p:cNvPr id="9" name="Picture 16">
            <a:extLst>
              <a:ext uri="{FF2B5EF4-FFF2-40B4-BE49-F238E27FC236}">
                <a16:creationId xmlns:a16="http://schemas.microsoft.com/office/drawing/2014/main" id="{DB0F6645-3B3D-4693-BFEF-577DC7AB430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33819" y="512763"/>
            <a:ext cx="1674881" cy="609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78516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79" userDrawn="1">
          <p15:clr>
            <a:srgbClr val="FBAE40"/>
          </p15:clr>
        </p15:guide>
        <p15:guide id="2" pos="2880" userDrawn="1">
          <p15:clr>
            <a:srgbClr val="FBAE40"/>
          </p15:clr>
        </p15:guide>
        <p15:guide id="3" orient="horz" pos="323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and Conten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3">
            <a:extLst>
              <a:ext uri="{FF2B5EF4-FFF2-40B4-BE49-F238E27FC236}">
                <a16:creationId xmlns:a16="http://schemas.microsoft.com/office/drawing/2014/main" id="{F78B86E0-2CCD-40F9-AAB0-9514C3E2C4D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84263" y="3534129"/>
            <a:ext cx="720000" cy="343784"/>
          </a:xfrm>
          <a:prstGeom prst="rect">
            <a:avLst/>
          </a:prstGeom>
        </p:spPr>
      </p:pic>
      <p:sp>
        <p:nvSpPr>
          <p:cNvPr id="19" name="Title 8">
            <a:extLst>
              <a:ext uri="{FF2B5EF4-FFF2-40B4-BE49-F238E27FC236}">
                <a16:creationId xmlns:a16="http://schemas.microsoft.com/office/drawing/2014/main" id="{B6BF3DEB-BDEE-7D49-BCE6-A400B73CBE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2724" y="3247858"/>
            <a:ext cx="5915025" cy="1692442"/>
          </a:xfrm>
          <a:prstGeom prst="rect">
            <a:avLst/>
          </a:prstGeom>
        </p:spPr>
        <p:txBody>
          <a:bodyPr/>
          <a:lstStyle>
            <a:lvl1pPr marL="0" marR="0" indent="0" algn="l" defTabSz="514343" rtl="0" fontAlgn="auto" latinLnBrk="0" hangingPunct="0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4000" b="1" i="0" u="none" strike="noStrike" cap="none" spc="-65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Trebuchet MS"/>
              </a:defRPr>
            </a:lvl1pPr>
          </a:lstStyle>
          <a:p>
            <a:r>
              <a:rPr lang="en-US" dirty="0" err="1"/>
              <a:t>Título</a:t>
            </a:r>
            <a:r>
              <a:rPr lang="en-US" dirty="0"/>
              <a:t> 40pt </a:t>
            </a:r>
            <a:r>
              <a:rPr lang="en-US" dirty="0" err="1"/>
              <a:t>uma</a:t>
            </a:r>
            <a:br>
              <a:rPr lang="en-US" dirty="0"/>
            </a:b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duas</a:t>
            </a:r>
            <a:r>
              <a:rPr lang="en-US" dirty="0"/>
              <a:t> </a:t>
            </a:r>
            <a:r>
              <a:rPr lang="en-US" dirty="0" err="1"/>
              <a:t>linhas</a:t>
            </a:r>
            <a:endParaRPr lang="en-US" dirty="0"/>
          </a:p>
        </p:txBody>
      </p:sp>
      <p:sp>
        <p:nvSpPr>
          <p:cNvPr id="20" name="Text Placeholder 15">
            <a:extLst>
              <a:ext uri="{FF2B5EF4-FFF2-40B4-BE49-F238E27FC236}">
                <a16:creationId xmlns:a16="http://schemas.microsoft.com/office/drawing/2014/main" id="{11E458DF-4FA2-3E47-A9D7-67144E18BD0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52724" y="2828496"/>
            <a:ext cx="5915025" cy="270313"/>
          </a:xfrm>
          <a:prstGeom prst="rect">
            <a:avLst/>
          </a:prstGeom>
        </p:spPr>
        <p:txBody>
          <a:bodyPr/>
          <a:lstStyle>
            <a:lvl1pPr>
              <a:buNone/>
              <a:defRPr sz="1400" b="0" i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38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 err="1"/>
              <a:t>Subtítulo</a:t>
            </a:r>
            <a:r>
              <a:rPr lang="en-US" dirty="0"/>
              <a:t> 14pt</a:t>
            </a:r>
          </a:p>
        </p:txBody>
      </p:sp>
      <p:sp>
        <p:nvSpPr>
          <p:cNvPr id="21" name="Text Placeholder 15">
            <a:extLst>
              <a:ext uri="{FF2B5EF4-FFF2-40B4-BE49-F238E27FC236}">
                <a16:creationId xmlns:a16="http://schemas.microsoft.com/office/drawing/2014/main" id="{47C39D66-16A3-E14C-9B84-CFE53F21F6E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52724" y="5937809"/>
            <a:ext cx="5915025" cy="270313"/>
          </a:xfrm>
          <a:prstGeom prst="rect">
            <a:avLst/>
          </a:prstGeom>
        </p:spPr>
        <p:txBody>
          <a:bodyPr/>
          <a:lstStyle>
            <a:lvl1pPr>
              <a:buNone/>
              <a:defRPr sz="1200" b="0" i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38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 err="1"/>
              <a:t>Mês</a:t>
            </a:r>
            <a:r>
              <a:rPr lang="en-US" dirty="0"/>
              <a:t>/</a:t>
            </a:r>
            <a:r>
              <a:rPr lang="en-US" dirty="0" err="1"/>
              <a:t>Ano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7784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and Conten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96533DFC-FE4E-4E0A-B934-FBC993D7C9A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390900" y="2"/>
            <a:ext cx="5753100" cy="68579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/>
          <a:lstStyle>
            <a:lvl1pPr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pt-BR" dirty="0"/>
          </a:p>
        </p:txBody>
      </p:sp>
      <p:sp>
        <p:nvSpPr>
          <p:cNvPr id="21" name="Title 8">
            <a:extLst>
              <a:ext uri="{FF2B5EF4-FFF2-40B4-BE49-F238E27FC236}">
                <a16:creationId xmlns:a16="http://schemas.microsoft.com/office/drawing/2014/main" id="{E6150C3A-5F23-774F-98C9-A385E58F7E9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2728" y="3335076"/>
            <a:ext cx="2657172" cy="2189424"/>
          </a:xfrm>
          <a:prstGeom prst="rect">
            <a:avLst/>
          </a:prstGeom>
        </p:spPr>
        <p:txBody>
          <a:bodyPr/>
          <a:lstStyle>
            <a:lvl1pPr marL="0" marR="0" indent="0" algn="l" defTabSz="514343" rtl="0" fontAlgn="auto" latinLnBrk="0" hangingPunct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-65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Trebuchet MS"/>
              </a:defRPr>
            </a:lvl1pPr>
          </a:lstStyle>
          <a:p>
            <a:r>
              <a:rPr lang="en-US" dirty="0" err="1"/>
              <a:t>Título</a:t>
            </a:r>
            <a:r>
              <a:rPr lang="en-US" dirty="0"/>
              <a:t> 28pt </a:t>
            </a:r>
            <a:r>
              <a:rPr lang="en-US" dirty="0" err="1"/>
              <a:t>uma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duas</a:t>
            </a:r>
            <a:r>
              <a:rPr lang="en-US" dirty="0"/>
              <a:t> </a:t>
            </a:r>
            <a:r>
              <a:rPr lang="en-US" dirty="0" err="1"/>
              <a:t>linhas</a:t>
            </a:r>
            <a:endParaRPr lang="en-US" dirty="0"/>
          </a:p>
        </p:txBody>
      </p:sp>
      <p:sp>
        <p:nvSpPr>
          <p:cNvPr id="22" name="Text Placeholder 15">
            <a:extLst>
              <a:ext uri="{FF2B5EF4-FFF2-40B4-BE49-F238E27FC236}">
                <a16:creationId xmlns:a16="http://schemas.microsoft.com/office/drawing/2014/main" id="{78B55602-3E84-D541-88EC-3BB0D7596D4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52728" y="2945792"/>
            <a:ext cx="2657172" cy="389291"/>
          </a:xfrm>
          <a:prstGeom prst="rect">
            <a:avLst/>
          </a:prstGeom>
        </p:spPr>
        <p:txBody>
          <a:bodyPr/>
          <a:lstStyle>
            <a:lvl1pPr>
              <a:buNone/>
              <a:defRPr sz="1400" b="0" i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38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 err="1"/>
              <a:t>Subtítulo</a:t>
            </a:r>
            <a:r>
              <a:rPr lang="en-US" dirty="0"/>
              <a:t> 14pt</a:t>
            </a:r>
          </a:p>
        </p:txBody>
      </p:sp>
      <p:sp>
        <p:nvSpPr>
          <p:cNvPr id="27" name="Text Placeholder 15">
            <a:extLst>
              <a:ext uri="{FF2B5EF4-FFF2-40B4-BE49-F238E27FC236}">
                <a16:creationId xmlns:a16="http://schemas.microsoft.com/office/drawing/2014/main" id="{13699EA9-85C5-2845-B3A3-99A6B93CB17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52725" y="5937809"/>
            <a:ext cx="2657176" cy="339843"/>
          </a:xfrm>
          <a:prstGeom prst="rect">
            <a:avLst/>
          </a:prstGeom>
        </p:spPr>
        <p:txBody>
          <a:bodyPr/>
          <a:lstStyle>
            <a:lvl1pPr>
              <a:buNone/>
              <a:defRPr sz="1200" b="0" i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38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 err="1"/>
              <a:t>Mês</a:t>
            </a:r>
            <a:r>
              <a:rPr lang="en-US" dirty="0"/>
              <a:t>/</a:t>
            </a:r>
            <a:r>
              <a:rPr lang="en-US" dirty="0" err="1"/>
              <a:t>Ano</a:t>
            </a:r>
            <a:endParaRPr lang="en-US" dirty="0"/>
          </a:p>
        </p:txBody>
      </p:sp>
      <p:pic>
        <p:nvPicPr>
          <p:cNvPr id="7" name="Picture 13">
            <a:extLst>
              <a:ext uri="{FF2B5EF4-FFF2-40B4-BE49-F238E27FC236}">
                <a16:creationId xmlns:a16="http://schemas.microsoft.com/office/drawing/2014/main" id="{808EF149-26A9-45EE-8DDD-BDBFC743F4D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27417" y="539566"/>
            <a:ext cx="720000" cy="343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1641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and Conten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D2F0AD22-7708-4946-B7EB-832573F2332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" y="2"/>
            <a:ext cx="9143999" cy="46974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/>
          <a:lstStyle>
            <a:lvl1pPr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pt-BR" dirty="0"/>
          </a:p>
        </p:txBody>
      </p:sp>
      <p:sp>
        <p:nvSpPr>
          <p:cNvPr id="11" name="Title 8">
            <a:extLst>
              <a:ext uri="{FF2B5EF4-FFF2-40B4-BE49-F238E27FC236}">
                <a16:creationId xmlns:a16="http://schemas.microsoft.com/office/drawing/2014/main" id="{39F09333-9D07-B84C-8834-5F23024D94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2724" y="5449365"/>
            <a:ext cx="5915025" cy="1006642"/>
          </a:xfrm>
          <a:prstGeom prst="rect">
            <a:avLst/>
          </a:prstGeom>
        </p:spPr>
        <p:txBody>
          <a:bodyPr/>
          <a:lstStyle>
            <a:lvl1pPr marL="0" marR="0" indent="0" algn="l" defTabSz="514343" rtl="0" fontAlgn="auto" latinLnBrk="0" hangingPunct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-65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Trebuchet MS"/>
              </a:defRPr>
            </a:lvl1pPr>
          </a:lstStyle>
          <a:p>
            <a:r>
              <a:rPr lang="en-US" dirty="0" err="1"/>
              <a:t>Título</a:t>
            </a:r>
            <a:r>
              <a:rPr lang="en-US" dirty="0"/>
              <a:t> 28pt </a:t>
            </a:r>
            <a:r>
              <a:rPr lang="en-US" dirty="0" err="1"/>
              <a:t>uma</a:t>
            </a:r>
            <a:br>
              <a:rPr lang="en-US" dirty="0"/>
            </a:b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duas</a:t>
            </a:r>
            <a:r>
              <a:rPr lang="en-US" dirty="0"/>
              <a:t> </a:t>
            </a:r>
            <a:r>
              <a:rPr lang="en-US" dirty="0" err="1"/>
              <a:t>linhas</a:t>
            </a:r>
            <a:endParaRPr lang="en-US" dirty="0"/>
          </a:p>
        </p:txBody>
      </p:sp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532E8A22-64CE-C342-9C1C-EECCA70DF28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52724" y="5060081"/>
            <a:ext cx="5915025" cy="270313"/>
          </a:xfrm>
          <a:prstGeom prst="rect">
            <a:avLst/>
          </a:prstGeom>
        </p:spPr>
        <p:txBody>
          <a:bodyPr/>
          <a:lstStyle>
            <a:lvl1pPr>
              <a:buNone/>
              <a:defRPr sz="1400" b="0" i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38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 err="1"/>
              <a:t>Subtítulo</a:t>
            </a:r>
            <a:r>
              <a:rPr lang="en-US" dirty="0"/>
              <a:t> 14pt</a:t>
            </a:r>
          </a:p>
        </p:txBody>
      </p:sp>
      <p:sp>
        <p:nvSpPr>
          <p:cNvPr id="15" name="Text Placeholder 15">
            <a:extLst>
              <a:ext uri="{FF2B5EF4-FFF2-40B4-BE49-F238E27FC236}">
                <a16:creationId xmlns:a16="http://schemas.microsoft.com/office/drawing/2014/main" id="{DD5EF81F-04DE-E84D-BEA7-DFC4666D649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780637" y="5060072"/>
            <a:ext cx="923626" cy="259800"/>
          </a:xfrm>
          <a:prstGeom prst="rect">
            <a:avLst/>
          </a:prstGeom>
        </p:spPr>
        <p:txBody>
          <a:bodyPr/>
          <a:lstStyle>
            <a:lvl1pPr algn="r">
              <a:buNone/>
              <a:defRPr sz="1200" b="0" i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38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 err="1"/>
              <a:t>Mês</a:t>
            </a:r>
            <a:r>
              <a:rPr lang="en-US" dirty="0"/>
              <a:t>/</a:t>
            </a:r>
            <a:r>
              <a:rPr lang="en-US" dirty="0" err="1"/>
              <a:t>Ano</a:t>
            </a:r>
            <a:endParaRPr lang="en-US" dirty="0"/>
          </a:p>
        </p:txBody>
      </p:sp>
      <p:pic>
        <p:nvPicPr>
          <p:cNvPr id="8" name="Picture 13">
            <a:extLst>
              <a:ext uri="{FF2B5EF4-FFF2-40B4-BE49-F238E27FC236}">
                <a16:creationId xmlns:a16="http://schemas.microsoft.com/office/drawing/2014/main" id="{A4BB5708-B1B1-49DE-A9D6-1D2AA57E2E7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84263" y="5952685"/>
            <a:ext cx="720000" cy="343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6043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72803834-B23F-4F6D-9E75-2316721EF3C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/>
          <a:lstStyle>
            <a:lvl1pPr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pt-BR" dirty="0"/>
          </a:p>
        </p:txBody>
      </p:sp>
      <p:pic>
        <p:nvPicPr>
          <p:cNvPr id="11" name="Picture 11">
            <a:extLst>
              <a:ext uri="{FF2B5EF4-FFF2-40B4-BE49-F238E27FC236}">
                <a16:creationId xmlns:a16="http://schemas.microsoft.com/office/drawing/2014/main" id="{297F752A-B33F-4A33-8E3A-696D93DD254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05243" y="532935"/>
            <a:ext cx="901375" cy="1127125"/>
          </a:xfrm>
          <a:prstGeom prst="rect">
            <a:avLst/>
          </a:prstGeom>
        </p:spPr>
      </p:pic>
      <p:sp>
        <p:nvSpPr>
          <p:cNvPr id="17" name="Title 8">
            <a:extLst>
              <a:ext uri="{FF2B5EF4-FFF2-40B4-BE49-F238E27FC236}">
                <a16:creationId xmlns:a16="http://schemas.microsoft.com/office/drawing/2014/main" id="{D6E31119-55E9-8A48-8E03-1645FD60A7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2724" y="3359996"/>
            <a:ext cx="5915025" cy="1692442"/>
          </a:xfrm>
          <a:prstGeom prst="rect">
            <a:avLst/>
          </a:prstGeom>
        </p:spPr>
        <p:txBody>
          <a:bodyPr/>
          <a:lstStyle>
            <a:lvl1pPr marL="0" marR="0" indent="0" algn="l" defTabSz="514343" rtl="0" fontAlgn="auto" latinLnBrk="0" hangingPunct="0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4000" b="1" i="0" u="none" strike="noStrike" cap="none" spc="-65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Trebuchet MS"/>
              </a:defRPr>
            </a:lvl1pPr>
          </a:lstStyle>
          <a:p>
            <a:r>
              <a:rPr lang="en-US" dirty="0" err="1"/>
              <a:t>Título</a:t>
            </a:r>
            <a:r>
              <a:rPr lang="en-US" dirty="0"/>
              <a:t> 40pt </a:t>
            </a:r>
            <a:r>
              <a:rPr lang="en-US" dirty="0" err="1"/>
              <a:t>uma</a:t>
            </a:r>
            <a:br>
              <a:rPr lang="en-US" dirty="0"/>
            </a:b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duas</a:t>
            </a:r>
            <a:r>
              <a:rPr lang="en-US" dirty="0"/>
              <a:t> </a:t>
            </a:r>
            <a:r>
              <a:rPr lang="en-US" dirty="0" err="1"/>
              <a:t>linhas</a:t>
            </a:r>
            <a:endParaRPr lang="en-US" dirty="0"/>
          </a:p>
        </p:txBody>
      </p:sp>
      <p:sp>
        <p:nvSpPr>
          <p:cNvPr id="20" name="Text Placeholder 15">
            <a:extLst>
              <a:ext uri="{FF2B5EF4-FFF2-40B4-BE49-F238E27FC236}">
                <a16:creationId xmlns:a16="http://schemas.microsoft.com/office/drawing/2014/main" id="{96ED8CBE-C824-4741-869D-D8D2C2C7FCA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52724" y="2940634"/>
            <a:ext cx="5915025" cy="270313"/>
          </a:xfrm>
          <a:prstGeom prst="rect">
            <a:avLst/>
          </a:prstGeom>
        </p:spPr>
        <p:txBody>
          <a:bodyPr/>
          <a:lstStyle>
            <a:lvl1pPr>
              <a:buNone/>
              <a:defRPr sz="1400" b="0" i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38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 err="1"/>
              <a:t>Subtítulo</a:t>
            </a:r>
            <a:r>
              <a:rPr lang="en-US" dirty="0"/>
              <a:t> 14pt</a:t>
            </a:r>
          </a:p>
        </p:txBody>
      </p:sp>
      <p:sp>
        <p:nvSpPr>
          <p:cNvPr id="22" name="Text Placeholder 15">
            <a:extLst>
              <a:ext uri="{FF2B5EF4-FFF2-40B4-BE49-F238E27FC236}">
                <a16:creationId xmlns:a16="http://schemas.microsoft.com/office/drawing/2014/main" id="{CA24DA17-7D91-2342-952D-C50B08CE61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52724" y="5937809"/>
            <a:ext cx="5915025" cy="270313"/>
          </a:xfrm>
          <a:prstGeom prst="rect">
            <a:avLst/>
          </a:prstGeom>
        </p:spPr>
        <p:txBody>
          <a:bodyPr/>
          <a:lstStyle>
            <a:lvl1pPr>
              <a:buNone/>
              <a:defRPr sz="1200" b="0" i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38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 err="1"/>
              <a:t>Mês</a:t>
            </a:r>
            <a:r>
              <a:rPr lang="en-US" dirty="0"/>
              <a:t>/</a:t>
            </a:r>
            <a:r>
              <a:rPr lang="en-US" dirty="0" err="1"/>
              <a:t>Ano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2240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8">
            <a:extLst>
              <a:ext uri="{FF2B5EF4-FFF2-40B4-BE49-F238E27FC236}">
                <a16:creationId xmlns:a16="http://schemas.microsoft.com/office/drawing/2014/main" id="{F384EBD1-C65B-BE4E-A69D-F60A040974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5426" y="3247858"/>
            <a:ext cx="6606695" cy="2557630"/>
          </a:xfrm>
          <a:prstGeom prst="rect">
            <a:avLst/>
          </a:prstGeom>
        </p:spPr>
        <p:txBody>
          <a:bodyPr/>
          <a:lstStyle>
            <a:lvl1pPr marL="0" marR="0" indent="0" algn="l" defTabSz="514356" rtl="0" fontAlgn="auto" latinLnBrk="0" hangingPunct="0">
              <a:lnSpc>
                <a:spcPct val="100000"/>
              </a:lnSpc>
              <a:spcBef>
                <a:spcPts val="422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4400" b="1" i="0" u="none" strike="noStrike" cap="none" spc="-65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Trebuchet MS"/>
              </a:defRPr>
            </a:lvl1pPr>
          </a:lstStyle>
          <a:p>
            <a:r>
              <a:rPr lang="en-US" dirty="0" err="1"/>
              <a:t>Sessão</a:t>
            </a:r>
            <a:r>
              <a:rPr lang="en-US" dirty="0"/>
              <a:t> 44pt </a:t>
            </a:r>
          </a:p>
        </p:txBody>
      </p:sp>
      <p:pic>
        <p:nvPicPr>
          <p:cNvPr id="5" name="Imagem 4" descr="Imagem em preto e branco voando no céu&#10;&#10;Descrição gerada automaticamente">
            <a:extLst>
              <a:ext uri="{FF2B5EF4-FFF2-40B4-BE49-F238E27FC236}">
                <a16:creationId xmlns:a16="http://schemas.microsoft.com/office/drawing/2014/main" id="{FE9B3316-9479-4565-BB1D-D74DD159F1B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50000" r="50000"/>
          <a:stretch/>
        </p:blipFill>
        <p:spPr>
          <a:xfrm>
            <a:off x="4572000" y="0"/>
            <a:ext cx="4572001" cy="4572000"/>
          </a:xfrm>
          <a:prstGeom prst="rect">
            <a:avLst/>
          </a:prstGeom>
        </p:spPr>
      </p:pic>
      <p:sp>
        <p:nvSpPr>
          <p:cNvPr id="4" name="Espaço Reservado para Rodapé 1">
            <a:extLst>
              <a:ext uri="{FF2B5EF4-FFF2-40B4-BE49-F238E27FC236}">
                <a16:creationId xmlns:a16="http://schemas.microsoft.com/office/drawing/2014/main" id="{BBF7A2B8-8600-4BD6-B4EE-9B06FF5766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5028" y="6314908"/>
            <a:ext cx="6305168" cy="123111"/>
          </a:xfrm>
          <a:prstGeom prst="rect">
            <a:avLst/>
          </a:prstGeom>
        </p:spPr>
        <p:txBody>
          <a:bodyPr vert="horz" wrap="square" lIns="90000" tIns="0" rIns="0" bIns="0" rtlCol="0" anchor="ctr">
            <a:spAutoFit/>
          </a:bodyPr>
          <a:lstStyle>
            <a:lvl1pPr algn="l">
              <a:defRPr sz="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t-BR" sz="800"/>
              <a:t>Material elaborado para utilização exclusiva nos cursos do IBGC</a:t>
            </a:r>
            <a:endParaRPr lang="pt-BR" sz="800" dirty="0"/>
          </a:p>
        </p:txBody>
      </p:sp>
      <p:sp>
        <p:nvSpPr>
          <p:cNvPr id="6" name="Espaço Reservado para Número de Slide 2">
            <a:extLst>
              <a:ext uri="{FF2B5EF4-FFF2-40B4-BE49-F238E27FC236}">
                <a16:creationId xmlns:a16="http://schemas.microsoft.com/office/drawing/2014/main" id="{4E4E683C-2244-406C-90EC-22C7992E05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5028" y="6440192"/>
            <a:ext cx="2057400" cy="123111"/>
          </a:xfrm>
          <a:prstGeom prst="rect">
            <a:avLst/>
          </a:prstGeom>
        </p:spPr>
        <p:txBody>
          <a:bodyPr vert="horz" lIns="90000" tIns="0" rIns="0" bIns="0" rtlCol="0" anchor="ctr">
            <a:spAutoFit/>
          </a:bodyPr>
          <a:lstStyle>
            <a:lvl1pPr algn="l">
              <a:defRPr sz="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BC00688-9B90-49D3-9E64-4EA3B5AEAAD7}" type="slidenum">
              <a:rPr lang="pt-BR" smtClean="0"/>
              <a:pPr/>
              <a:t>‹nº›</a:t>
            </a:fld>
            <a:endParaRPr lang="pt-BR" sz="800"/>
          </a:p>
        </p:txBody>
      </p:sp>
    </p:spTree>
    <p:extLst>
      <p:ext uri="{BB962C8B-B14F-4D97-AF65-F5344CB8AC3E}">
        <p14:creationId xmlns:p14="http://schemas.microsoft.com/office/powerpoint/2010/main" val="3595319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>
            <a:extLst>
              <a:ext uri="{FF2B5EF4-FFF2-40B4-BE49-F238E27FC236}">
                <a16:creationId xmlns:a16="http://schemas.microsoft.com/office/drawing/2014/main" id="{128864F9-E96F-43CD-8EA0-9E4EAEE1AA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5028" y="6314908"/>
            <a:ext cx="6305168" cy="123111"/>
          </a:xfrm>
          <a:prstGeom prst="rect">
            <a:avLst/>
          </a:prstGeom>
        </p:spPr>
        <p:txBody>
          <a:bodyPr vert="horz" wrap="square" lIns="90000" tIns="0" rIns="0" bIns="0" rtlCol="0" anchor="ctr">
            <a:spAutoFit/>
          </a:bodyPr>
          <a:lstStyle>
            <a:lvl1pPr algn="l">
              <a:defRPr sz="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t-BR" dirty="0"/>
              <a:t>Material elaborado para utilização exclusiva nos cursos do IBGC</a:t>
            </a: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6EBFC710-A30F-42D8-9C18-29662241DA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5028" y="6440192"/>
            <a:ext cx="2057400" cy="123111"/>
          </a:xfrm>
          <a:prstGeom prst="rect">
            <a:avLst/>
          </a:prstGeom>
        </p:spPr>
        <p:txBody>
          <a:bodyPr vert="horz" lIns="90000" tIns="0" rIns="0" bIns="0" rtlCol="0" anchor="ctr">
            <a:spAutoFit/>
          </a:bodyPr>
          <a:lstStyle>
            <a:lvl1pPr algn="l">
              <a:defRPr sz="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BC00688-9B90-49D3-9E64-4EA3B5AEAAD7}" type="slidenum">
              <a:rPr lang="pt-BR" smtClean="0"/>
              <a:pPr/>
              <a:t>‹nº›</a:t>
            </a:fld>
            <a:endParaRPr lang="pt-BR" sz="800"/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036A0CB7-F45E-45E4-9FC6-2754486956F5}"/>
              </a:ext>
            </a:extLst>
          </p:cNvPr>
          <p:cNvPicPr>
            <a:picLocks noChangeAspect="1"/>
          </p:cNvPicPr>
          <p:nvPr userDrawn="1"/>
        </p:nvPicPr>
        <p:blipFill>
          <a:blip r:embed="rId23"/>
          <a:stretch>
            <a:fillRect/>
          </a:stretch>
        </p:blipFill>
        <p:spPr>
          <a:xfrm>
            <a:off x="8005312" y="6307373"/>
            <a:ext cx="720000" cy="343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6946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49" r:id="rId2"/>
    <p:sldLayoutId id="2147483660" r:id="rId3"/>
    <p:sldLayoutId id="2147483671" r:id="rId4"/>
    <p:sldLayoutId id="2147483661" r:id="rId5"/>
    <p:sldLayoutId id="2147483650" r:id="rId6"/>
    <p:sldLayoutId id="2147483664" r:id="rId7"/>
    <p:sldLayoutId id="2147483651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55" r:id="rId15"/>
    <p:sldLayoutId id="2147483668" r:id="rId16"/>
    <p:sldLayoutId id="2147483673" r:id="rId17"/>
    <p:sldLayoutId id="2147483669" r:id="rId18"/>
    <p:sldLayoutId id="2147483670" r:id="rId19"/>
    <p:sldLayoutId id="2147483680" r:id="rId20"/>
    <p:sldLayoutId id="2147483665" r:id="rId21"/>
  </p:sldLayoutIdLst>
  <p:hf hdr="0" dt="0"/>
  <p:txStyles>
    <p:titleStyle>
      <a:lvl1pPr algn="l" defTabSz="514337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5" indent="-128585" algn="l" defTabSz="514337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53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21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090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59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27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596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765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33" indent="-128585" algn="l" defTabSz="51433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R"/>
      </a:defPPr>
      <a:lvl1pPr marL="0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69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37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06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675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43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11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180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349" algn="l" defTabSz="51433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2" userDrawn="1">
          <p15:clr>
            <a:srgbClr val="F26B43"/>
          </p15:clr>
        </p15:guide>
        <p15:guide id="2" orient="horz" pos="164" userDrawn="1">
          <p15:clr>
            <a:srgbClr val="F26B43"/>
          </p15:clr>
        </p15:guide>
        <p15:guide id="3" orient="horz" pos="4133" userDrawn="1">
          <p15:clr>
            <a:srgbClr val="F26B43"/>
          </p15:clr>
        </p15:guide>
        <p15:guide id="4" pos="5483" userDrawn="1">
          <p15:clr>
            <a:srgbClr val="F26B43"/>
          </p15:clr>
        </p15:guide>
        <p15:guide id="5" orient="horz" pos="365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>
            <a:extLst>
              <a:ext uri="{FF2B5EF4-FFF2-40B4-BE49-F238E27FC236}">
                <a16:creationId xmlns:a16="http://schemas.microsoft.com/office/drawing/2014/main" id="{EDB114A1-ECD1-4568-AA50-EF376AFBE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Texto 6">
            <a:extLst>
              <a:ext uri="{FF2B5EF4-FFF2-40B4-BE49-F238E27FC236}">
                <a16:creationId xmlns:a16="http://schemas.microsoft.com/office/drawing/2014/main" id="{32CA854C-8112-4602-BFA5-F29DC127A0C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Espaço Reservado para Texto 7">
            <a:extLst>
              <a:ext uri="{FF2B5EF4-FFF2-40B4-BE49-F238E27FC236}">
                <a16:creationId xmlns:a16="http://schemas.microsoft.com/office/drawing/2014/main" id="{1EA55E08-DA80-4F63-88F7-3EDCCC41EF1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80EAC83A-6745-4B2C-BFD6-ACC2F96C03E4}"/>
              </a:ext>
            </a:extLst>
          </p:cNvPr>
          <p:cNvSpPr txBox="1"/>
          <p:nvPr/>
        </p:nvSpPr>
        <p:spPr>
          <a:xfrm>
            <a:off x="352724" y="6345694"/>
            <a:ext cx="45720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800" dirty="0">
                <a:solidFill>
                  <a:schemeClr val="bg1"/>
                </a:solidFill>
              </a:rPr>
              <a:t>Material elaborado para utilização exclusiva nos cursos do IBGC</a:t>
            </a:r>
          </a:p>
        </p:txBody>
      </p:sp>
    </p:spTree>
    <p:extLst>
      <p:ext uri="{BB962C8B-B14F-4D97-AF65-F5344CB8AC3E}">
        <p14:creationId xmlns:p14="http://schemas.microsoft.com/office/powerpoint/2010/main" val="328516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73016D-20C0-4C92-9D75-332116F157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7E24AD6-CAD8-4B2D-91B4-27D6C9078D9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504A4B9-7CB9-4871-A384-85917F806A7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42574F85-C0BE-4ED9-84FF-C613954070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2724" y="4596541"/>
            <a:ext cx="5915025" cy="258532"/>
          </a:xfrm>
        </p:spPr>
        <p:txBody>
          <a:bodyPr/>
          <a:lstStyle/>
          <a:p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93BA0818-BC09-4B92-BA15-097C60DE2732}"/>
              </a:ext>
            </a:extLst>
          </p:cNvPr>
          <p:cNvSpPr txBox="1"/>
          <p:nvPr/>
        </p:nvSpPr>
        <p:spPr>
          <a:xfrm>
            <a:off x="352724" y="6345694"/>
            <a:ext cx="45720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800" dirty="0">
                <a:solidFill>
                  <a:schemeClr val="bg1"/>
                </a:solidFill>
              </a:rPr>
              <a:t>Material elaborado para utilização exclusiva nos cursos do IBGC</a:t>
            </a:r>
          </a:p>
        </p:txBody>
      </p:sp>
    </p:spTree>
    <p:extLst>
      <p:ext uri="{BB962C8B-B14F-4D97-AF65-F5344CB8AC3E}">
        <p14:creationId xmlns:p14="http://schemas.microsoft.com/office/powerpoint/2010/main" val="880790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Imagem 4">
            <a:extLst>
              <a:ext uri="{FF2B5EF4-FFF2-40B4-BE49-F238E27FC236}">
                <a16:creationId xmlns:a16="http://schemas.microsoft.com/office/drawing/2014/main" id="{CBC98F50-E756-4B30-9A01-CD54F3B825B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FF4B2C8-5766-458E-A5E8-8FC3D20D9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2EAF5C6-24E9-449F-B775-F612801C845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E4EA65B-6210-4B2D-90A9-5026BF96AE5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9B591D3E-D6AC-4820-970D-9943C220029C}"/>
              </a:ext>
            </a:extLst>
          </p:cNvPr>
          <p:cNvSpPr txBox="1"/>
          <p:nvPr/>
        </p:nvSpPr>
        <p:spPr>
          <a:xfrm>
            <a:off x="352724" y="6345693"/>
            <a:ext cx="2104149" cy="3398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800" dirty="0">
                <a:solidFill>
                  <a:schemeClr val="bg1"/>
                </a:solidFill>
              </a:rPr>
              <a:t>Material elaborado para utilização exclusiva nos cursos do IBGC</a:t>
            </a:r>
          </a:p>
        </p:txBody>
      </p:sp>
    </p:spTree>
    <p:extLst>
      <p:ext uri="{BB962C8B-B14F-4D97-AF65-F5344CB8AC3E}">
        <p14:creationId xmlns:p14="http://schemas.microsoft.com/office/powerpoint/2010/main" val="3046987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ço Reservado para Imagem 8">
            <a:extLst>
              <a:ext uri="{FF2B5EF4-FFF2-40B4-BE49-F238E27FC236}">
                <a16:creationId xmlns:a16="http://schemas.microsoft.com/office/drawing/2014/main" id="{4056165A-7608-4DEF-BD38-7748E6F8F05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6" name="Título 5">
            <a:extLst>
              <a:ext uri="{FF2B5EF4-FFF2-40B4-BE49-F238E27FC236}">
                <a16:creationId xmlns:a16="http://schemas.microsoft.com/office/drawing/2014/main" id="{A2026B83-EB6D-44AC-B2DC-1A0D98BED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Texto 6">
            <a:extLst>
              <a:ext uri="{FF2B5EF4-FFF2-40B4-BE49-F238E27FC236}">
                <a16:creationId xmlns:a16="http://schemas.microsoft.com/office/drawing/2014/main" id="{64A940C0-B66C-44A5-B948-F0CC8DDDFB9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Espaço Reservado para Texto 7">
            <a:extLst>
              <a:ext uri="{FF2B5EF4-FFF2-40B4-BE49-F238E27FC236}">
                <a16:creationId xmlns:a16="http://schemas.microsoft.com/office/drawing/2014/main" id="{B5A338BF-1F63-47AE-AD62-8C77F82E67B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C67B9B3E-ED29-4D32-A28F-D59F83310F77}"/>
              </a:ext>
            </a:extLst>
          </p:cNvPr>
          <p:cNvSpPr txBox="1"/>
          <p:nvPr/>
        </p:nvSpPr>
        <p:spPr>
          <a:xfrm>
            <a:off x="352724" y="6556817"/>
            <a:ext cx="45720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800" dirty="0">
                <a:solidFill>
                  <a:schemeClr val="bg1"/>
                </a:solidFill>
              </a:rPr>
              <a:t>Material elaborado para utilização exclusiva nos cursos do IBGC</a:t>
            </a:r>
          </a:p>
        </p:txBody>
      </p:sp>
    </p:spTree>
    <p:extLst>
      <p:ext uri="{BB962C8B-B14F-4D97-AF65-F5344CB8AC3E}">
        <p14:creationId xmlns:p14="http://schemas.microsoft.com/office/powerpoint/2010/main" val="1091491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2F0530-1009-43E5-BE9F-59E4166ECE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41B1FD30-F3E9-42A8-BCF1-960F28644F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pt-BR">
                <a:solidFill>
                  <a:schemeClr val="tx1"/>
                </a:solidFill>
              </a:rPr>
              <a:t>Material elaborado para utilização exclusiva nos cursos do IBGC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FA40B27-8CD3-452E-AC59-CE9D84C7E1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l"/>
            <a:fld id="{0BC00688-9B90-49D3-9E64-4EA3B5AEAAD7}" type="slidenum">
              <a:rPr lang="pt-BR" smtClean="0"/>
              <a:pPr algn="l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4264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5C832E6B-6CF6-4AC8-A5A7-FDDB46FFB2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Texto 5">
            <a:extLst>
              <a:ext uri="{FF2B5EF4-FFF2-40B4-BE49-F238E27FC236}">
                <a16:creationId xmlns:a16="http://schemas.microsoft.com/office/drawing/2014/main" id="{29FB740E-06B0-4D57-AEC1-B655E759361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Imagem 6">
            <a:extLst>
              <a:ext uri="{FF2B5EF4-FFF2-40B4-BE49-F238E27FC236}">
                <a16:creationId xmlns:a16="http://schemas.microsoft.com/office/drawing/2014/main" id="{F0FDD8A5-7C0D-4B31-B611-9CC80ADA226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02ACDC46-9FED-4718-93D7-E09E345FD6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pt-BR" sz="800"/>
              <a:t>Material elaborado para utilização exclusiva nos cursos do IBGC</a:t>
            </a:r>
            <a:endParaRPr lang="pt-BR" sz="800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E9119B4-6971-4B73-A5F4-B1BE0319F0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BC00688-9B90-49D3-9E64-4EA3B5AEAAD7}" type="slidenum">
              <a:rPr lang="pt-BR" smtClean="0"/>
              <a:pPr/>
              <a:t>6</a:t>
            </a:fld>
            <a:endParaRPr lang="pt-BR" sz="800"/>
          </a:p>
        </p:txBody>
      </p:sp>
      <p:sp>
        <p:nvSpPr>
          <p:cNvPr id="8" name="Espaço Reservado para Texto 7">
            <a:extLst>
              <a:ext uri="{FF2B5EF4-FFF2-40B4-BE49-F238E27FC236}">
                <a16:creationId xmlns:a16="http://schemas.microsoft.com/office/drawing/2014/main" id="{D4862235-A47B-45CB-841D-0787896498E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90133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ADD4BC3C-DF55-4855-A06E-B7DF505FF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6B47514-5195-4ACA-8CF4-89640A83B7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pt-BR" sz="800"/>
              <a:t>Material elaborado para utilização exclusiva nos cursos do IBGC</a:t>
            </a:r>
            <a:endParaRPr lang="pt-BR" sz="800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6162B8D-0727-49E1-AFE8-1F9483664D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BC00688-9B90-49D3-9E64-4EA3B5AEAAD7}" type="slidenum">
              <a:rPr lang="pt-BR" smtClean="0"/>
              <a:pPr/>
              <a:t>7</a:t>
            </a:fld>
            <a:endParaRPr lang="pt-BR" sz="800"/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35FE7565-35B1-4D6C-BCE1-C8D957F5FBBC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029948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273505-2DB3-485A-A5E3-33A510B907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463427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IBGC Paleta">
      <a:dk1>
        <a:srgbClr val="000000"/>
      </a:dk1>
      <a:lt1>
        <a:sysClr val="window" lastClr="FFFFFF"/>
      </a:lt1>
      <a:dk2>
        <a:srgbClr val="1E47B3"/>
      </a:dk2>
      <a:lt2>
        <a:srgbClr val="B0D1FF"/>
      </a:lt2>
      <a:accent1>
        <a:srgbClr val="1E47B3"/>
      </a:accent1>
      <a:accent2>
        <a:srgbClr val="2018A4"/>
      </a:accent2>
      <a:accent3>
        <a:srgbClr val="119FA8"/>
      </a:accent3>
      <a:accent4>
        <a:srgbClr val="3F9C54"/>
      </a:accent4>
      <a:accent5>
        <a:srgbClr val="A8489A"/>
      </a:accent5>
      <a:accent6>
        <a:srgbClr val="D79422"/>
      </a:accent6>
      <a:hlink>
        <a:srgbClr val="BB2E3A"/>
      </a:hlink>
      <a:folHlink>
        <a:srgbClr val="DBD25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ólidos Suti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BGC_template" id="{8A5C7166-57F9-C844-873D-F0D6AD29925A}" vid="{B7FE46FD-B402-A841-ADA6-4F94D40A1C7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201116-ibgc-implementacao-template-ppt-v1[9839]</Template>
  <TotalTime>2591</TotalTime>
  <Words>66</Words>
  <Application>Microsoft Office PowerPoint</Application>
  <PresentationFormat>Apresentação na tela (4:3)</PresentationFormat>
  <Paragraphs>10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IBGC</dc:creator>
  <cp:keywords>Instituto Brasileiro de Governança Corporativa</cp:keywords>
  <cp:lastModifiedBy>Diogo Siqueira</cp:lastModifiedBy>
  <cp:revision>95</cp:revision>
  <dcterms:created xsi:type="dcterms:W3CDTF">2020-11-18T12:10:35Z</dcterms:created>
  <dcterms:modified xsi:type="dcterms:W3CDTF">2022-05-26T15:10:49Z</dcterms:modified>
</cp:coreProperties>
</file>